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8" r:id="rId5"/>
    <p:sldId id="336" r:id="rId6"/>
    <p:sldId id="259" r:id="rId7"/>
    <p:sldId id="337" r:id="rId8"/>
    <p:sldId id="346" r:id="rId9"/>
    <p:sldId id="341" r:id="rId10"/>
    <p:sldId id="345" r:id="rId11"/>
    <p:sldId id="344" r:id="rId12"/>
    <p:sldId id="537" r:id="rId13"/>
    <p:sldId id="539" r:id="rId14"/>
    <p:sldId id="340" r:id="rId15"/>
    <p:sldId id="538" r:id="rId16"/>
    <p:sldId id="540" r:id="rId17"/>
    <p:sldId id="338" r:id="rId18"/>
    <p:sldId id="339" r:id="rId19"/>
    <p:sldId id="541"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13" autoAdjust="0"/>
  </p:normalViewPr>
  <p:slideViewPr>
    <p:cSldViewPr snapToGrid="0">
      <p:cViewPr varScale="1">
        <p:scale>
          <a:sx n="70" d="100"/>
          <a:sy n="70" d="100"/>
        </p:scale>
        <p:origin x="10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F85DD-C7E1-4B07-9ADD-2BB2E6B5F032}" type="doc">
      <dgm:prSet loTypeId="urn:microsoft.com/office/officeart/2008/layout/HexagonCluster" loCatId="picture" qsTypeId="urn:microsoft.com/office/officeart/2005/8/quickstyle/simple1" qsCatId="simple" csTypeId="urn:microsoft.com/office/officeart/2005/8/colors/colorful4" csCatId="colorful" phldr="1"/>
      <dgm:spPr/>
      <dgm:t>
        <a:bodyPr/>
        <a:lstStyle/>
        <a:p>
          <a:endParaRPr lang="lv-LV"/>
        </a:p>
      </dgm:t>
    </dgm:pt>
    <dgm:pt modelId="{D35C76CB-E2B0-464C-BCA5-E423414D48CC}">
      <dgm:prSet phldrT="[Teksts]"/>
      <dgm:spPr/>
      <dgm:t>
        <a:bodyPr/>
        <a:lstStyle/>
        <a:p>
          <a:r>
            <a:rPr lang="lv-LV" b="1" dirty="0">
              <a:solidFill>
                <a:schemeClr val="tx1"/>
              </a:solidFill>
            </a:rPr>
            <a:t>Modelēšana</a:t>
          </a:r>
          <a:r>
            <a:rPr lang="lv-LV" dirty="0">
              <a:solidFill>
                <a:schemeClr val="tx1"/>
              </a:solidFill>
            </a:rPr>
            <a:t>. Prognozējot gājēju plūsmu un aprēķinot slodzes, slēdz Vanšu tilta ietves.</a:t>
          </a:r>
        </a:p>
      </dgm:t>
    </dgm:pt>
    <dgm:pt modelId="{19D20845-E6E6-429F-B6F4-8F5BB7C4DD96}" type="parTrans" cxnId="{532737B6-6DE7-46BC-B4BA-F54AA37BC1E2}">
      <dgm:prSet/>
      <dgm:spPr/>
      <dgm:t>
        <a:bodyPr/>
        <a:lstStyle/>
        <a:p>
          <a:endParaRPr lang="lv-LV">
            <a:solidFill>
              <a:schemeClr val="tx1"/>
            </a:solidFill>
          </a:endParaRPr>
        </a:p>
      </dgm:t>
    </dgm:pt>
    <dgm:pt modelId="{C3185B61-854B-4B93-AADA-EECDF30E0414}" type="sibTrans" cxnId="{532737B6-6DE7-46BC-B4BA-F54AA37BC1E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lv-LV">
            <a:solidFill>
              <a:schemeClr val="tx1"/>
            </a:solidFill>
          </a:endParaRPr>
        </a:p>
      </dgm:t>
    </dgm:pt>
    <dgm:pt modelId="{30569706-D0C2-4245-9391-32D511F9BB8C}">
      <dgm:prSet phldrT="[Teksts]"/>
      <dgm:spPr/>
      <dgm:t>
        <a:bodyPr/>
        <a:lstStyle/>
        <a:p>
          <a:r>
            <a:rPr lang="lv-LV" b="1" dirty="0">
              <a:solidFill>
                <a:schemeClr val="tx1"/>
              </a:solidFill>
            </a:rPr>
            <a:t>Loģistika</a:t>
          </a:r>
          <a:r>
            <a:rPr lang="lv-LV" dirty="0">
              <a:solidFill>
                <a:schemeClr val="tx1"/>
              </a:solidFill>
            </a:rPr>
            <a:t> un hronometrāža, lai saplānotu laiku, kad jāizlido lidmašīnām un helikopteriem.</a:t>
          </a:r>
        </a:p>
      </dgm:t>
    </dgm:pt>
    <dgm:pt modelId="{F170795B-3006-4003-BB10-03EB7E636BEA}" type="parTrans" cxnId="{A455B2C5-51D4-4FEA-9AAA-6A8CC08A58C1}">
      <dgm:prSet/>
      <dgm:spPr/>
      <dgm:t>
        <a:bodyPr/>
        <a:lstStyle/>
        <a:p>
          <a:endParaRPr lang="lv-LV">
            <a:solidFill>
              <a:schemeClr val="tx1"/>
            </a:solidFill>
          </a:endParaRPr>
        </a:p>
      </dgm:t>
    </dgm:pt>
    <dgm:pt modelId="{2610B1EF-4A17-4F4E-9AD9-E5F424E3AEAD}" type="sibTrans" cxnId="{A455B2C5-51D4-4FEA-9AAA-6A8CC08A58C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lv-LV">
            <a:solidFill>
              <a:schemeClr val="tx1"/>
            </a:solidFill>
          </a:endParaRPr>
        </a:p>
      </dgm:t>
    </dgm:pt>
    <dgm:pt modelId="{9D904D15-33AA-40A2-AAA6-B36CF899B491}">
      <dgm:prSet phldrT="[Teksts]"/>
      <dgm:spPr/>
      <dgm:t>
        <a:bodyPr/>
        <a:lstStyle/>
        <a:p>
          <a:r>
            <a:rPr lang="lv-LV" b="1" dirty="0">
              <a:solidFill>
                <a:schemeClr val="tx1"/>
              </a:solidFill>
            </a:rPr>
            <a:t>Statistika</a:t>
          </a:r>
          <a:r>
            <a:rPr lang="lv-LV" dirty="0">
              <a:solidFill>
                <a:schemeClr val="tx1"/>
              </a:solidFill>
            </a:rPr>
            <a:t>. 1500 karavīru, 16 valstu karoga grupas, 300 miljonu eiro atbalsts Ukrainai</a:t>
          </a:r>
        </a:p>
      </dgm:t>
    </dgm:pt>
    <dgm:pt modelId="{FAE6CA33-3E99-4B13-B66C-49FB85560ED9}" type="parTrans" cxnId="{EECFE14E-BB60-4A44-8FB7-8A9DD9586B2F}">
      <dgm:prSet/>
      <dgm:spPr/>
      <dgm:t>
        <a:bodyPr/>
        <a:lstStyle/>
        <a:p>
          <a:endParaRPr lang="lv-LV">
            <a:solidFill>
              <a:schemeClr val="tx1"/>
            </a:solidFill>
          </a:endParaRPr>
        </a:p>
      </dgm:t>
    </dgm:pt>
    <dgm:pt modelId="{0E63CE37-838C-4F24-B729-B23889B393B5}" type="sibTrans" cxnId="{EECFE14E-BB60-4A44-8FB7-8A9DD9586B2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lv-LV">
            <a:solidFill>
              <a:schemeClr val="tx1"/>
            </a:solidFill>
          </a:endParaRPr>
        </a:p>
      </dgm:t>
    </dgm:pt>
    <dgm:pt modelId="{D976420A-F6DA-4955-8E6F-DE85361F2A13}" type="pres">
      <dgm:prSet presAssocID="{96DF85DD-C7E1-4B07-9ADD-2BB2E6B5F032}" presName="Name0" presStyleCnt="0">
        <dgm:presLayoutVars>
          <dgm:chMax val="21"/>
          <dgm:chPref val="21"/>
        </dgm:presLayoutVars>
      </dgm:prSet>
      <dgm:spPr/>
    </dgm:pt>
    <dgm:pt modelId="{E87F35F8-97AB-4541-8C98-13C5D51E1E16}" type="pres">
      <dgm:prSet presAssocID="{D35C76CB-E2B0-464C-BCA5-E423414D48CC}" presName="text1" presStyleCnt="0"/>
      <dgm:spPr/>
    </dgm:pt>
    <dgm:pt modelId="{055EECB9-F59C-4349-A2B1-B1AB321A3950}" type="pres">
      <dgm:prSet presAssocID="{D35C76CB-E2B0-464C-BCA5-E423414D48CC}" presName="textRepeatNode" presStyleLbl="alignNode1" presStyleIdx="0" presStyleCnt="3">
        <dgm:presLayoutVars>
          <dgm:chMax val="0"/>
          <dgm:chPref val="0"/>
          <dgm:bulletEnabled val="1"/>
        </dgm:presLayoutVars>
      </dgm:prSet>
      <dgm:spPr/>
    </dgm:pt>
    <dgm:pt modelId="{738DB94C-ADC5-4B50-9486-FECFC01174AC}" type="pres">
      <dgm:prSet presAssocID="{D35C76CB-E2B0-464C-BCA5-E423414D48CC}" presName="textaccent1" presStyleCnt="0"/>
      <dgm:spPr/>
    </dgm:pt>
    <dgm:pt modelId="{B8FB4F8E-C302-4618-8BA0-54D0B67DF60C}" type="pres">
      <dgm:prSet presAssocID="{D35C76CB-E2B0-464C-BCA5-E423414D48CC}" presName="accentRepeatNode" presStyleLbl="solidAlignAcc1" presStyleIdx="0" presStyleCnt="6"/>
      <dgm:spPr/>
    </dgm:pt>
    <dgm:pt modelId="{BE56BE39-9882-4D37-BAE2-7DC9F14DFAB7}" type="pres">
      <dgm:prSet presAssocID="{C3185B61-854B-4B93-AADA-EECDF30E0414}" presName="image1" presStyleCnt="0"/>
      <dgm:spPr/>
    </dgm:pt>
    <dgm:pt modelId="{09A9508C-A5EE-42F4-BFF8-38477F939E3E}" type="pres">
      <dgm:prSet presAssocID="{C3185B61-854B-4B93-AADA-EECDF30E0414}" presName="imageRepeatNode" presStyleLbl="alignAcc1" presStyleIdx="0" presStyleCnt="3"/>
      <dgm:spPr/>
    </dgm:pt>
    <dgm:pt modelId="{DE28A007-32CF-4BD8-9FB8-1D4245286C6C}" type="pres">
      <dgm:prSet presAssocID="{C3185B61-854B-4B93-AADA-EECDF30E0414}" presName="imageaccent1" presStyleCnt="0"/>
      <dgm:spPr/>
    </dgm:pt>
    <dgm:pt modelId="{3CF92654-01E8-4A47-B98B-607F6AA3F2DD}" type="pres">
      <dgm:prSet presAssocID="{C3185B61-854B-4B93-AADA-EECDF30E0414}" presName="accentRepeatNode" presStyleLbl="solidAlignAcc1" presStyleIdx="1" presStyleCnt="6"/>
      <dgm:spPr/>
    </dgm:pt>
    <dgm:pt modelId="{B7FDD573-69E2-420B-81BE-D20828C89103}" type="pres">
      <dgm:prSet presAssocID="{30569706-D0C2-4245-9391-32D511F9BB8C}" presName="text2" presStyleCnt="0"/>
      <dgm:spPr/>
    </dgm:pt>
    <dgm:pt modelId="{5BE26EA6-3A3A-4A2B-A449-5D6BBB97296F}" type="pres">
      <dgm:prSet presAssocID="{30569706-D0C2-4245-9391-32D511F9BB8C}" presName="textRepeatNode" presStyleLbl="alignNode1" presStyleIdx="1" presStyleCnt="3">
        <dgm:presLayoutVars>
          <dgm:chMax val="0"/>
          <dgm:chPref val="0"/>
          <dgm:bulletEnabled val="1"/>
        </dgm:presLayoutVars>
      </dgm:prSet>
      <dgm:spPr/>
    </dgm:pt>
    <dgm:pt modelId="{492A5768-F61A-42C1-ADC4-2FCFFFBBA01E}" type="pres">
      <dgm:prSet presAssocID="{30569706-D0C2-4245-9391-32D511F9BB8C}" presName="textaccent2" presStyleCnt="0"/>
      <dgm:spPr/>
    </dgm:pt>
    <dgm:pt modelId="{B6C7FC3B-4845-470C-816F-B3140360B6BA}" type="pres">
      <dgm:prSet presAssocID="{30569706-D0C2-4245-9391-32D511F9BB8C}" presName="accentRepeatNode" presStyleLbl="solidAlignAcc1" presStyleIdx="2" presStyleCnt="6"/>
      <dgm:spPr/>
    </dgm:pt>
    <dgm:pt modelId="{9C96500B-A5CE-41F7-B308-92A11433D3EA}" type="pres">
      <dgm:prSet presAssocID="{2610B1EF-4A17-4F4E-9AD9-E5F424E3AEAD}" presName="image2" presStyleCnt="0"/>
      <dgm:spPr/>
    </dgm:pt>
    <dgm:pt modelId="{6C9445E2-7356-4625-BDF5-0FB21FAECB0E}" type="pres">
      <dgm:prSet presAssocID="{2610B1EF-4A17-4F4E-9AD9-E5F424E3AEAD}" presName="imageRepeatNode" presStyleLbl="alignAcc1" presStyleIdx="1" presStyleCnt="3"/>
      <dgm:spPr/>
    </dgm:pt>
    <dgm:pt modelId="{3FE94ECB-65A9-4569-8FB1-DCEB9321EC1D}" type="pres">
      <dgm:prSet presAssocID="{2610B1EF-4A17-4F4E-9AD9-E5F424E3AEAD}" presName="imageaccent2" presStyleCnt="0"/>
      <dgm:spPr/>
    </dgm:pt>
    <dgm:pt modelId="{621566FD-4F0A-4FA5-8CC6-A2ED5BBC9350}" type="pres">
      <dgm:prSet presAssocID="{2610B1EF-4A17-4F4E-9AD9-E5F424E3AEAD}" presName="accentRepeatNode" presStyleLbl="solidAlignAcc1" presStyleIdx="3" presStyleCnt="6"/>
      <dgm:spPr/>
    </dgm:pt>
    <dgm:pt modelId="{4369B670-6498-493E-AF3F-7487868CF45D}" type="pres">
      <dgm:prSet presAssocID="{9D904D15-33AA-40A2-AAA6-B36CF899B491}" presName="text3" presStyleCnt="0"/>
      <dgm:spPr/>
    </dgm:pt>
    <dgm:pt modelId="{65CF85EE-9AA5-4B79-A2EB-B40CE16DBFB6}" type="pres">
      <dgm:prSet presAssocID="{9D904D15-33AA-40A2-AAA6-B36CF899B491}" presName="textRepeatNode" presStyleLbl="alignNode1" presStyleIdx="2" presStyleCnt="3">
        <dgm:presLayoutVars>
          <dgm:chMax val="0"/>
          <dgm:chPref val="0"/>
          <dgm:bulletEnabled val="1"/>
        </dgm:presLayoutVars>
      </dgm:prSet>
      <dgm:spPr/>
    </dgm:pt>
    <dgm:pt modelId="{A6DCFB36-A5F1-4584-8B14-A86F650118E5}" type="pres">
      <dgm:prSet presAssocID="{9D904D15-33AA-40A2-AAA6-B36CF899B491}" presName="textaccent3" presStyleCnt="0"/>
      <dgm:spPr/>
    </dgm:pt>
    <dgm:pt modelId="{9F19CF7C-B398-42EA-9C7C-32731DBB5196}" type="pres">
      <dgm:prSet presAssocID="{9D904D15-33AA-40A2-AAA6-B36CF899B491}" presName="accentRepeatNode" presStyleLbl="solidAlignAcc1" presStyleIdx="4" presStyleCnt="6"/>
      <dgm:spPr/>
    </dgm:pt>
    <dgm:pt modelId="{6E7683B5-B3E8-4069-B3F7-E79D1C487676}" type="pres">
      <dgm:prSet presAssocID="{0E63CE37-838C-4F24-B729-B23889B393B5}" presName="image3" presStyleCnt="0"/>
      <dgm:spPr/>
    </dgm:pt>
    <dgm:pt modelId="{93E7BDBC-F86E-4625-9A24-7FED1A3A7042}" type="pres">
      <dgm:prSet presAssocID="{0E63CE37-838C-4F24-B729-B23889B393B5}" presName="imageRepeatNode" presStyleLbl="alignAcc1" presStyleIdx="2" presStyleCnt="3"/>
      <dgm:spPr/>
    </dgm:pt>
    <dgm:pt modelId="{7C273739-AF37-46A4-B1F0-9DB91970E1C0}" type="pres">
      <dgm:prSet presAssocID="{0E63CE37-838C-4F24-B729-B23889B393B5}" presName="imageaccent3" presStyleCnt="0"/>
      <dgm:spPr/>
    </dgm:pt>
    <dgm:pt modelId="{03FDCADA-293D-4623-A14E-5B5EEC696F34}" type="pres">
      <dgm:prSet presAssocID="{0E63CE37-838C-4F24-B729-B23889B393B5}" presName="accentRepeatNode" presStyleLbl="solidAlignAcc1" presStyleIdx="5" presStyleCnt="6"/>
      <dgm:spPr/>
    </dgm:pt>
  </dgm:ptLst>
  <dgm:cxnLst>
    <dgm:cxn modelId="{BC4E6A33-E25D-495D-A57C-8EAEF4A9241A}" type="presOf" srcId="{9D904D15-33AA-40A2-AAA6-B36CF899B491}" destId="{65CF85EE-9AA5-4B79-A2EB-B40CE16DBFB6}" srcOrd="0" destOrd="0" presId="urn:microsoft.com/office/officeart/2008/layout/HexagonCluster"/>
    <dgm:cxn modelId="{1B5BDD6D-5CD4-470F-82D5-83EBA62438AE}" type="presOf" srcId="{C3185B61-854B-4B93-AADA-EECDF30E0414}" destId="{09A9508C-A5EE-42F4-BFF8-38477F939E3E}" srcOrd="0" destOrd="0" presId="urn:microsoft.com/office/officeart/2008/layout/HexagonCluster"/>
    <dgm:cxn modelId="{EECFE14E-BB60-4A44-8FB7-8A9DD9586B2F}" srcId="{96DF85DD-C7E1-4B07-9ADD-2BB2E6B5F032}" destId="{9D904D15-33AA-40A2-AAA6-B36CF899B491}" srcOrd="2" destOrd="0" parTransId="{FAE6CA33-3E99-4B13-B66C-49FB85560ED9}" sibTransId="{0E63CE37-838C-4F24-B729-B23889B393B5}"/>
    <dgm:cxn modelId="{31096677-15B7-436F-9C4F-6095F848CCBB}" type="presOf" srcId="{2610B1EF-4A17-4F4E-9AD9-E5F424E3AEAD}" destId="{6C9445E2-7356-4625-BDF5-0FB21FAECB0E}" srcOrd="0" destOrd="0" presId="urn:microsoft.com/office/officeart/2008/layout/HexagonCluster"/>
    <dgm:cxn modelId="{1ACBA2A1-FDEF-480E-A9C9-4569B859BF73}" type="presOf" srcId="{96DF85DD-C7E1-4B07-9ADD-2BB2E6B5F032}" destId="{D976420A-F6DA-4955-8E6F-DE85361F2A13}" srcOrd="0" destOrd="0" presId="urn:microsoft.com/office/officeart/2008/layout/HexagonCluster"/>
    <dgm:cxn modelId="{532737B6-6DE7-46BC-B4BA-F54AA37BC1E2}" srcId="{96DF85DD-C7E1-4B07-9ADD-2BB2E6B5F032}" destId="{D35C76CB-E2B0-464C-BCA5-E423414D48CC}" srcOrd="0" destOrd="0" parTransId="{19D20845-E6E6-429F-B6F4-8F5BB7C4DD96}" sibTransId="{C3185B61-854B-4B93-AADA-EECDF30E0414}"/>
    <dgm:cxn modelId="{A455B2C5-51D4-4FEA-9AAA-6A8CC08A58C1}" srcId="{96DF85DD-C7E1-4B07-9ADD-2BB2E6B5F032}" destId="{30569706-D0C2-4245-9391-32D511F9BB8C}" srcOrd="1" destOrd="0" parTransId="{F170795B-3006-4003-BB10-03EB7E636BEA}" sibTransId="{2610B1EF-4A17-4F4E-9AD9-E5F424E3AEAD}"/>
    <dgm:cxn modelId="{A9BC3CDA-1EDE-4AB7-9736-2704BCE60E61}" type="presOf" srcId="{D35C76CB-E2B0-464C-BCA5-E423414D48CC}" destId="{055EECB9-F59C-4349-A2B1-B1AB321A3950}" srcOrd="0" destOrd="0" presId="urn:microsoft.com/office/officeart/2008/layout/HexagonCluster"/>
    <dgm:cxn modelId="{C42500E3-17F9-4B55-8C2D-5511F80150F7}" type="presOf" srcId="{30569706-D0C2-4245-9391-32D511F9BB8C}" destId="{5BE26EA6-3A3A-4A2B-A449-5D6BBB97296F}" srcOrd="0" destOrd="0" presId="urn:microsoft.com/office/officeart/2008/layout/HexagonCluster"/>
    <dgm:cxn modelId="{B045C6F5-B24B-490D-9A7F-3F7F7FBEE335}" type="presOf" srcId="{0E63CE37-838C-4F24-B729-B23889B393B5}" destId="{93E7BDBC-F86E-4625-9A24-7FED1A3A7042}" srcOrd="0" destOrd="0" presId="urn:microsoft.com/office/officeart/2008/layout/HexagonCluster"/>
    <dgm:cxn modelId="{A3F44DFF-DFA2-4414-8694-0687D1BB5946}" type="presParOf" srcId="{D976420A-F6DA-4955-8E6F-DE85361F2A13}" destId="{E87F35F8-97AB-4541-8C98-13C5D51E1E16}" srcOrd="0" destOrd="0" presId="urn:microsoft.com/office/officeart/2008/layout/HexagonCluster"/>
    <dgm:cxn modelId="{86F978B2-62A3-4F7C-A91D-30B2FCEB693E}" type="presParOf" srcId="{E87F35F8-97AB-4541-8C98-13C5D51E1E16}" destId="{055EECB9-F59C-4349-A2B1-B1AB321A3950}" srcOrd="0" destOrd="0" presId="urn:microsoft.com/office/officeart/2008/layout/HexagonCluster"/>
    <dgm:cxn modelId="{EA4B7568-B63A-47F8-BD22-A017E974C5A2}" type="presParOf" srcId="{D976420A-F6DA-4955-8E6F-DE85361F2A13}" destId="{738DB94C-ADC5-4B50-9486-FECFC01174AC}" srcOrd="1" destOrd="0" presId="urn:microsoft.com/office/officeart/2008/layout/HexagonCluster"/>
    <dgm:cxn modelId="{119C8EFB-C959-4E98-B4F8-60A0195074AA}" type="presParOf" srcId="{738DB94C-ADC5-4B50-9486-FECFC01174AC}" destId="{B8FB4F8E-C302-4618-8BA0-54D0B67DF60C}" srcOrd="0" destOrd="0" presId="urn:microsoft.com/office/officeart/2008/layout/HexagonCluster"/>
    <dgm:cxn modelId="{6C2C3BC6-DFF8-4D5F-9FC6-0E1CDEADB11B}" type="presParOf" srcId="{D976420A-F6DA-4955-8E6F-DE85361F2A13}" destId="{BE56BE39-9882-4D37-BAE2-7DC9F14DFAB7}" srcOrd="2" destOrd="0" presId="urn:microsoft.com/office/officeart/2008/layout/HexagonCluster"/>
    <dgm:cxn modelId="{CA6A8824-945A-4F11-8933-B3D58225EF46}" type="presParOf" srcId="{BE56BE39-9882-4D37-BAE2-7DC9F14DFAB7}" destId="{09A9508C-A5EE-42F4-BFF8-38477F939E3E}" srcOrd="0" destOrd="0" presId="urn:microsoft.com/office/officeart/2008/layout/HexagonCluster"/>
    <dgm:cxn modelId="{7B405A5C-39DE-4A35-8866-B2FF51D028F8}" type="presParOf" srcId="{D976420A-F6DA-4955-8E6F-DE85361F2A13}" destId="{DE28A007-32CF-4BD8-9FB8-1D4245286C6C}" srcOrd="3" destOrd="0" presId="urn:microsoft.com/office/officeart/2008/layout/HexagonCluster"/>
    <dgm:cxn modelId="{4C396D8C-6C8B-4B0A-89C1-77F0D4DD066A}" type="presParOf" srcId="{DE28A007-32CF-4BD8-9FB8-1D4245286C6C}" destId="{3CF92654-01E8-4A47-B98B-607F6AA3F2DD}" srcOrd="0" destOrd="0" presId="urn:microsoft.com/office/officeart/2008/layout/HexagonCluster"/>
    <dgm:cxn modelId="{F409703E-B6F8-41CB-ADC0-A4281022CD14}" type="presParOf" srcId="{D976420A-F6DA-4955-8E6F-DE85361F2A13}" destId="{B7FDD573-69E2-420B-81BE-D20828C89103}" srcOrd="4" destOrd="0" presId="urn:microsoft.com/office/officeart/2008/layout/HexagonCluster"/>
    <dgm:cxn modelId="{40B4962A-4CFB-4209-9A6D-4E7739BDC089}" type="presParOf" srcId="{B7FDD573-69E2-420B-81BE-D20828C89103}" destId="{5BE26EA6-3A3A-4A2B-A449-5D6BBB97296F}" srcOrd="0" destOrd="0" presId="urn:microsoft.com/office/officeart/2008/layout/HexagonCluster"/>
    <dgm:cxn modelId="{E9C9A4FD-15DF-41BB-A5BE-A54F9C61F8DC}" type="presParOf" srcId="{D976420A-F6DA-4955-8E6F-DE85361F2A13}" destId="{492A5768-F61A-42C1-ADC4-2FCFFFBBA01E}" srcOrd="5" destOrd="0" presId="urn:microsoft.com/office/officeart/2008/layout/HexagonCluster"/>
    <dgm:cxn modelId="{F4A5C624-83C4-42A0-94C4-FC6DDBDCE5FE}" type="presParOf" srcId="{492A5768-F61A-42C1-ADC4-2FCFFFBBA01E}" destId="{B6C7FC3B-4845-470C-816F-B3140360B6BA}" srcOrd="0" destOrd="0" presId="urn:microsoft.com/office/officeart/2008/layout/HexagonCluster"/>
    <dgm:cxn modelId="{ECB76DD4-B91D-4D37-930A-A785A1B14917}" type="presParOf" srcId="{D976420A-F6DA-4955-8E6F-DE85361F2A13}" destId="{9C96500B-A5CE-41F7-B308-92A11433D3EA}" srcOrd="6" destOrd="0" presId="urn:microsoft.com/office/officeart/2008/layout/HexagonCluster"/>
    <dgm:cxn modelId="{0CBB9684-0795-45C7-812B-9E345BC95304}" type="presParOf" srcId="{9C96500B-A5CE-41F7-B308-92A11433D3EA}" destId="{6C9445E2-7356-4625-BDF5-0FB21FAECB0E}" srcOrd="0" destOrd="0" presId="urn:microsoft.com/office/officeart/2008/layout/HexagonCluster"/>
    <dgm:cxn modelId="{02977AB5-33CB-492C-AC83-45BB079C0C85}" type="presParOf" srcId="{D976420A-F6DA-4955-8E6F-DE85361F2A13}" destId="{3FE94ECB-65A9-4569-8FB1-DCEB9321EC1D}" srcOrd="7" destOrd="0" presId="urn:microsoft.com/office/officeart/2008/layout/HexagonCluster"/>
    <dgm:cxn modelId="{A844540E-0DC4-4925-A6E1-367427301EC0}" type="presParOf" srcId="{3FE94ECB-65A9-4569-8FB1-DCEB9321EC1D}" destId="{621566FD-4F0A-4FA5-8CC6-A2ED5BBC9350}" srcOrd="0" destOrd="0" presId="urn:microsoft.com/office/officeart/2008/layout/HexagonCluster"/>
    <dgm:cxn modelId="{5D4BC60A-B291-4EAE-8DBD-EB4FEDE12ADE}" type="presParOf" srcId="{D976420A-F6DA-4955-8E6F-DE85361F2A13}" destId="{4369B670-6498-493E-AF3F-7487868CF45D}" srcOrd="8" destOrd="0" presId="urn:microsoft.com/office/officeart/2008/layout/HexagonCluster"/>
    <dgm:cxn modelId="{4D6B9405-2A7A-467A-A694-198F09968EDC}" type="presParOf" srcId="{4369B670-6498-493E-AF3F-7487868CF45D}" destId="{65CF85EE-9AA5-4B79-A2EB-B40CE16DBFB6}" srcOrd="0" destOrd="0" presId="urn:microsoft.com/office/officeart/2008/layout/HexagonCluster"/>
    <dgm:cxn modelId="{84DD74DF-1179-4CD1-8473-80CCEFC644C4}" type="presParOf" srcId="{D976420A-F6DA-4955-8E6F-DE85361F2A13}" destId="{A6DCFB36-A5F1-4584-8B14-A86F650118E5}" srcOrd="9" destOrd="0" presId="urn:microsoft.com/office/officeart/2008/layout/HexagonCluster"/>
    <dgm:cxn modelId="{6FC42914-DFFD-4A7D-99FC-6DD9E7720771}" type="presParOf" srcId="{A6DCFB36-A5F1-4584-8B14-A86F650118E5}" destId="{9F19CF7C-B398-42EA-9C7C-32731DBB5196}" srcOrd="0" destOrd="0" presId="urn:microsoft.com/office/officeart/2008/layout/HexagonCluster"/>
    <dgm:cxn modelId="{94833FF5-5511-47F3-93CB-C82BCD252FE6}" type="presParOf" srcId="{D976420A-F6DA-4955-8E6F-DE85361F2A13}" destId="{6E7683B5-B3E8-4069-B3F7-E79D1C487676}" srcOrd="10" destOrd="0" presId="urn:microsoft.com/office/officeart/2008/layout/HexagonCluster"/>
    <dgm:cxn modelId="{536F13FD-449F-4847-BA86-811931275294}" type="presParOf" srcId="{6E7683B5-B3E8-4069-B3F7-E79D1C487676}" destId="{93E7BDBC-F86E-4625-9A24-7FED1A3A7042}" srcOrd="0" destOrd="0" presId="urn:microsoft.com/office/officeart/2008/layout/HexagonCluster"/>
    <dgm:cxn modelId="{BA9001D7-F26B-45C6-BDAB-9E208ABB86D1}" type="presParOf" srcId="{D976420A-F6DA-4955-8E6F-DE85361F2A13}" destId="{7C273739-AF37-46A4-B1F0-9DB91970E1C0}" srcOrd="11" destOrd="0" presId="urn:microsoft.com/office/officeart/2008/layout/HexagonCluster"/>
    <dgm:cxn modelId="{5E056E7F-8536-463B-A882-42B235BB4BD8}" type="presParOf" srcId="{7C273739-AF37-46A4-B1F0-9DB91970E1C0}" destId="{03FDCADA-293D-4623-A14E-5B5EEC696F3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EECB9-F59C-4349-A2B1-B1AB321A3950}">
      <dsp:nvSpPr>
        <dsp:cNvPr id="0" name=""/>
        <dsp:cNvSpPr/>
      </dsp:nvSpPr>
      <dsp:spPr>
        <a:xfrm>
          <a:off x="3312436" y="4262247"/>
          <a:ext cx="3010705" cy="2595753"/>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Modelēšana</a:t>
          </a:r>
          <a:r>
            <a:rPr lang="lv-LV" sz="2000" kern="1200" dirty="0">
              <a:solidFill>
                <a:schemeClr val="tx1"/>
              </a:solidFill>
            </a:rPr>
            <a:t>. Prognozējot gājēju plūsmu un aprēķinot slodzes, slēdz Vanšu tilta ietves.</a:t>
          </a:r>
        </a:p>
      </dsp:txBody>
      <dsp:txXfrm>
        <a:off x="3779641" y="4665059"/>
        <a:ext cx="2076295" cy="1790129"/>
      </dsp:txXfrm>
    </dsp:sp>
    <dsp:sp modelId="{B8FB4F8E-C302-4618-8BA0-54D0B67DF60C}">
      <dsp:nvSpPr>
        <dsp:cNvPr id="0" name=""/>
        <dsp:cNvSpPr/>
      </dsp:nvSpPr>
      <dsp:spPr>
        <a:xfrm>
          <a:off x="3390651" y="5408218"/>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A9508C-A5EE-42F4-BFF8-38477F939E3E}">
      <dsp:nvSpPr>
        <dsp:cNvPr id="0" name=""/>
        <dsp:cNvSpPr/>
      </dsp:nvSpPr>
      <dsp:spPr>
        <a:xfrm>
          <a:off x="738873" y="2868015"/>
          <a:ext cx="3010705" cy="259575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92654-01E8-4A47-B98B-607F6AA3F2DD}">
      <dsp:nvSpPr>
        <dsp:cNvPr id="0" name=""/>
        <dsp:cNvSpPr/>
      </dsp:nvSpPr>
      <dsp:spPr>
        <a:xfrm>
          <a:off x="2788509" y="5120868"/>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26EA6-3A3A-4A2B-A449-5D6BBB97296F}">
      <dsp:nvSpPr>
        <dsp:cNvPr id="0" name=""/>
        <dsp:cNvSpPr/>
      </dsp:nvSpPr>
      <dsp:spPr>
        <a:xfrm>
          <a:off x="5877429" y="2837154"/>
          <a:ext cx="3010705" cy="2595753"/>
        </a:xfrm>
        <a:prstGeom prst="hexagon">
          <a:avLst>
            <a:gd name="adj" fmla="val 25000"/>
            <a:gd name="vf" fmla="val 11547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Loģistika</a:t>
          </a:r>
          <a:r>
            <a:rPr lang="lv-LV" sz="2000" kern="1200" dirty="0">
              <a:solidFill>
                <a:schemeClr val="tx1"/>
              </a:solidFill>
            </a:rPr>
            <a:t> un hronometrāža, lai saplānotu laiku, kad jāizlido lidmašīnām un helikopteriem.</a:t>
          </a:r>
        </a:p>
      </dsp:txBody>
      <dsp:txXfrm>
        <a:off x="6344634" y="3239966"/>
        <a:ext cx="2076295" cy="1790129"/>
      </dsp:txXfrm>
    </dsp:sp>
    <dsp:sp modelId="{B6C7FC3B-4845-470C-816F-B3140360B6BA}">
      <dsp:nvSpPr>
        <dsp:cNvPr id="0" name=""/>
        <dsp:cNvSpPr/>
      </dsp:nvSpPr>
      <dsp:spPr>
        <a:xfrm>
          <a:off x="7935637" y="5087264"/>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445E2-7356-4625-BDF5-0FB21FAECB0E}">
      <dsp:nvSpPr>
        <dsp:cNvPr id="0" name=""/>
        <dsp:cNvSpPr/>
      </dsp:nvSpPr>
      <dsp:spPr>
        <a:xfrm>
          <a:off x="8442421" y="4262247"/>
          <a:ext cx="3010705" cy="259575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1566FD-4F0A-4FA5-8CC6-A2ED5BBC9350}">
      <dsp:nvSpPr>
        <dsp:cNvPr id="0" name=""/>
        <dsp:cNvSpPr/>
      </dsp:nvSpPr>
      <dsp:spPr>
        <a:xfrm>
          <a:off x="8520635" y="5408218"/>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F85EE-9AA5-4B79-A2EB-B40CE16DBFB6}">
      <dsp:nvSpPr>
        <dsp:cNvPr id="0" name=""/>
        <dsp:cNvSpPr/>
      </dsp:nvSpPr>
      <dsp:spPr>
        <a:xfrm>
          <a:off x="3312436" y="1418234"/>
          <a:ext cx="3010705" cy="2595753"/>
        </a:xfrm>
        <a:prstGeom prst="hexagon">
          <a:avLst>
            <a:gd name="adj" fmla="val 25000"/>
            <a:gd name="vf" fmla="val 11547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Statistika</a:t>
          </a:r>
          <a:r>
            <a:rPr lang="lv-LV" sz="2000" kern="1200" dirty="0">
              <a:solidFill>
                <a:schemeClr val="tx1"/>
              </a:solidFill>
            </a:rPr>
            <a:t>. 1500 karavīru, 16 valstu karoga grupas, 300 miljonu eiro atbalsts Ukrainai</a:t>
          </a:r>
        </a:p>
      </dsp:txBody>
      <dsp:txXfrm>
        <a:off x="3779641" y="1821046"/>
        <a:ext cx="2076295" cy="1790129"/>
      </dsp:txXfrm>
    </dsp:sp>
    <dsp:sp modelId="{9F19CF7C-B398-42EA-9C7C-32731DBB5196}">
      <dsp:nvSpPr>
        <dsp:cNvPr id="0" name=""/>
        <dsp:cNvSpPr/>
      </dsp:nvSpPr>
      <dsp:spPr>
        <a:xfrm>
          <a:off x="5353502" y="1474470"/>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7BDBC-F86E-4625-9A24-7FED1A3A7042}">
      <dsp:nvSpPr>
        <dsp:cNvPr id="0" name=""/>
        <dsp:cNvSpPr/>
      </dsp:nvSpPr>
      <dsp:spPr>
        <a:xfrm>
          <a:off x="5877429" y="0"/>
          <a:ext cx="3010705" cy="259575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FDCADA-293D-4623-A14E-5B5EEC696F34}">
      <dsp:nvSpPr>
        <dsp:cNvPr id="0" name=""/>
        <dsp:cNvSpPr/>
      </dsp:nvSpPr>
      <dsp:spPr>
        <a:xfrm>
          <a:off x="5966357" y="1139799"/>
          <a:ext cx="352498" cy="30380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8:18:52.670"/>
    </inkml:context>
    <inkml:brush xml:id="br0">
      <inkml:brushProperty name="width" value="0.05292" units="cm"/>
      <inkml:brushProperty name="height" value="0.05292" units="cm"/>
      <inkml:brushProperty name="color" value="#0070C0"/>
    </inkml:brush>
  </inkml:definitions>
  <inkml:trace contextRef="#ctx0" brushRef="#br0">22560 2099 0,'0'18'16,"-18"-18"-16,18 17 15,-35 36 1,35-18-16,0 1 16,0-1-1,18 0 1,17-35-1,0 0 1,1 0 0,17 0-1,0 0 1,-53-17-16,35 17 16,-35-18-16,35 18 15,-35-35-15,0-18 16,0 35-1,-35-17 1,17 35-16,-17 0 16,0 0-16,17 0 15,-17 0-15,-1 0 16,1 0 0,0 0-1,35 18-15,0 34 16,0-16-1</inkml:trace>
  <inkml:trace contextRef="#ctx0" brushRef="#br0" timeOffset="802.57">23036 2222 0,'18'0'31,"-18"36"-15,35-19-1,1 19 17,-1-36-17,-18 35 1,19-35 0,-1 0-16,-17 0 31,17-18 0,-35 1-15,0-19-1,0 1 1,-18 35 0,18-18-16,-35 18 15,0 0-15,-1 0 16,19-35-16,-18 35 15,-1 0 1,36 18-16,-17-18 16,17 17-16,0 19 15,35-36 1</inkml:trace>
  <inkml:trace contextRef="#ctx0" brushRef="#br0" timeOffset="1468.04">23442 2258 0,'0'17'62,"18"-17"-62,-18 36 16,17-36 0,19 35-1,-1-35 1,-17 0-1,17 0 1,18 0 0,-18 0-1,0 0 1,-35-18 0,0 1-16,0-19 31,-35 1-31,17 35 15,-17-35-15,0 35 16,17 0-16,-17 0 16,-18 0-1,53 17-15,-18-17 16,18 53-16,0-17 16,18-1-1</inkml:trace>
  <inkml:trace contextRef="#ctx0" brushRef="#br0" timeOffset="2144.8">24024 2293 0,'0'0'0,"0"18"31,0 17 0,0 0-15,53-35-1,0 0 1,-35 0-16,35 0 16,-18 0-1,0-17 1,-35-19-1,35 1 1,-35-18 0,0 18-16,-17 0 15,-1 35-15,-17-18 16,0 18-16,17 0 16,-17 0-16,-1 0 0,19 0 15,-19 0 1,1 0-16,35 53 0,-17-18 15,17-17-15</inkml:trace>
  <inkml:trace contextRef="#ctx0" brushRef="#br0" timeOffset="3268.04">22631 2558 0,'-36'0'15,"36"35"1,-17-35 0,17 35-16,0 18 15,0-18 1,0-17 0,0 17 15,35-35-16,0 0 1,-17 0 0,17 0-1,-17 0 1,17-17 0,-35-1-1,35 18-15,-35-35 16,0-18-1,0 35 1,-17-35 0,-36 18-1,0 0 1,18 35 0,-1 0-16,36 35 15,-53 0 1,53-17-1,0 17-15,0 18 16</inkml:trace>
  <inkml:trace contextRef="#ctx0" brushRef="#br0" timeOffset="3908.87">22948 2663 0,'0'36'46,"35"-36"-46,-35 17 16,18 19 0,17-36-1,18 0 1,-17 0 0,-1 0-1,0 0 1,-17 0 15,-18-36-31,0 1 16,0 0-1,-36 0 1,19 35 0,-18 0-16,-1-36 0,1 36 15,0 18 1,-1 35-1,36-18 1,18 0 0</inkml:trace>
  <inkml:trace contextRef="#ctx0" brushRef="#br0" timeOffset="4581.14">23424 2611 0,'18'17'47,"-18"1"-32,18-18 1,17 35 0,0 18-1,-17-53 1,-18 18-16,35-18 0,0 0 15,-17 0 17,17-18-17,-35 0 1,0-35 0,0-17-1,-35 52 1,0 18-1,0 0 1,-1 0-16,1 0 16,0 18-1,35 17 1,0 18 0,35-18-16</inkml:trace>
  <inkml:trace contextRef="#ctx0" brushRef="#br0" timeOffset="5253.52">24042 2628 0,'0'18'16,"0"-1"0,0 19-1,0-19 1,53-17-1,-53 36 1,35-36-16,-17 0 16,17 0-1,-17 0 1,17 0 0,0-18 15,-35 0-31,0-17 15,0-18 1,0 18 0,-18 35-1,18-35-15,-70 35 16,52 0 0,-17 0-16,17 0 0,-17 0 15,0 35-15,17-35 16,18 53-16,-35-53 15,35 17-15</inkml:trace>
  <inkml:trace contextRef="#ctx0" brushRef="#br0" timeOffset="6266.53">22578 3087 0,'-36'17'47,"36"19"-31,0-19-1,0 36 1,18-17-1,35-36 1,-53 17 0,53-17-16,-35 0 15,52 0-15,-17-17 16,0-1 15,-35-17-31,-18-1 16,0 19-1,0-19 1,-18 36 0,18-35-16,-71 35 15,36 0-15,18 0 16,-19 0-16,19 0 16,-36 0-1,53 18-15,0 35 16,0-36-1,0 36-15,35-53 16,-17 36-16</inkml:trace>
  <inkml:trace contextRef="#ctx0" brushRef="#br0" timeOffset="6767.17">23019 3140 0,'0'17'15,"0"19"1,35-36-16,-35 17 16,18-17-16,17 36 15,18-36 1,-36 0 0,19 0-1,-19 0 1,-17-36-1,0 19 1,0-36 0,-17 17-1,-19 36 1,1 0-16,18 0 16,-19 0-16,1 0 15,0 18 1,35 0-1,17 17 1</inkml:trace>
  <inkml:trace contextRef="#ctx0" brushRef="#br0" timeOffset="7427.88">23548 2981 0,'-18'0'15,"18"18"-15,0-1 16,0 36 0,0-18-1,0-17 1,36-18-16,-36 35 16,35-35-16,-18 0 15,-17 18 1,53-18-16,-17 0 15,-19 0 1,19 0 15,-36-53-31,0 18 16,-18-18 0,-35 18-1,18 35 1,17 0-16,-17 0 0,17 0 15,-17 0 1,35 35 0,0-17-1,18-18 1</inkml:trace>
  <inkml:trace contextRef="#ctx0" brushRef="#br0" timeOffset="8002.07">23989 3087 0,'0'35'31,"0"-17"-15,18-18-16,17 35 15,0-35 17,18 0-32,-18 0 15,-17 0 1,17 0 0,0-35 15,-35-1-16,0 19 1,-17 17 0,17-35-16,-53 35 0,0-36 31,0 36-31,18 0 16,0 18-16,17-18 15,18 70-15,-35-34 16,35-19-16,0 19 15,0-19-15</inkml:trace>
  <inkml:trace contextRef="#ctx0" brushRef="#br0" timeOffset="9005.7">22648 3545 0,'-17'0'16,"17"18"-16,-36-18 16,36 35-16,0 1 15,0-1 1,0-17-1,18-18 1,-18 35 0,53-35-16,-35 0 15,35 0 1,-18 0 0,18 0-1,-53-18-15,35 18 16,-35-53-16,35 53 0,-35-35 15,0 0-15,0-1 16,-17 36 0,-19-35-16,1 35 15,0 0-15,0 0 16,-1 0-16,1 18 16,35 17-1,-35 0 1,35 18-1</inkml:trace>
  <inkml:trace contextRef="#ctx0" brushRef="#br0" timeOffset="9565.94">23125 3616 0,'0'0'0,"0"35"16,0 1-1,0-1 1,0 0 0,17-35-1,18 18 1,1-18-1,-19 0 1,19 0 0,-1-36-16,-35 19 15,0-36 1,0 18 0,-18 35-1,-17-36-15,17 36 16,-35 0-16,18 0 15,18 0-15,-36 18 16,17 17 0,36 1-1,0 16-15,18-52 16</inkml:trace>
  <inkml:trace contextRef="#ctx0" brushRef="#br0" timeOffset="10197.39">23530 3634 0,'0'17'78,"18"1"-62,-18 17 0,35-35-1,-17 35-15,17-35 31,0 0-31,-17 0 16,17 0 0,-35-17-1,0-1 1,0-35 0,0 18-1,-17 0 1,-19 35-16,19 0 15,-19 0-15,-16 0 16,34 17 0,18 19-1,0-19 1</inkml:trace>
  <inkml:trace contextRef="#ctx0" brushRef="#br0" timeOffset="10984.74">23989 3492 0,'0'0'0,"-18"36"15,18-19 1,0 19 0,18-1-1,17-35 1,-35 18-1,18-18-15,17 35 16,-17-35 0,35 0-1,-18 0 1,-17 0 0,17 0-1,0 0 1,-35-18-1,18 18 1,-18-17 0,0-19-1,0 19 1,0-36 0,-36 17-1,19 36-15,-18-35 16,-1 35-16,1 0 15,-18 0-15,0 0 16,36 0-16,-19 0 16,-17 18-1,53 35-15,-17-36 0,17 36 16,0-17 0,35-1-1</inkml:trace>
  <inkml:trace contextRef="#ctx0" brushRef="#br0" timeOffset="19309.25">22507 1799 0,'18'0'63,"-1"0"-47,19 0-1,17 0 1,-18 0-1,18 0-15,-18 0 16,-17 0-16,17 0 16,-17 0-16,17 35 15,0-35-15,-17 0 16,17 0-16,0 0 16,-17 0-16,17 0 15,-17 0-15,17 0 16,1 0-16,-19 0 15,18 0-15,1 0 16,-1 0 0,0 0-16,-17 0 15,35 0 1,-18 0-16,-17 0 16,35 0-16,-18 0 15,0 0-15,1 0 16,-1 0-16,-18 0 15,19 0 1,-1 0-16,-17 0 16,17 0-16,-17 0 0,17 0 15,0 0-15,-17 0 16,17 0-16,36 0 16,-36 0-1,18 0 1,-18 0-1,0 0-15,1 0 16,-1 0 0,-17 0 15,17 0 16,0 0 15</inkml:trace>
  <inkml:trace contextRef="#ctx0" brushRef="#br0" timeOffset="19803.97">24165 1729 0,'18'0'31,"0"0"-15,-18 17-1,35-17-15,-18 36 16,19-36 0,-36 17-1,35-17 1,-35 35-16,0 1 16,0-19 15,-18-17-16,18 36-15,-53-36 16,18 0 0,35 17-16,-35-17 15,17 0 1</inkml:trace>
  <inkml:trace contextRef="#ctx0" brushRef="#br0" timeOffset="20649.72">22666 1676 0,'0'35'47,"-18"-35"-47,18 18 16,-53-18-16,53 35 15,-53-35-15,53 35 0,-35-35 16,0 18 0,53-18 62,17 0-63,18 0 1,-53 35-16,53-35 16,-18 0-1,-35 35-15,35-35 16,-35 18-1,18-18-15,-18 35 16,35-35-16,-35 18 0</inkml:trace>
  <inkml:trace contextRef="#ctx0" brushRef="#br0" timeOffset="22223.38">24659 2205 0,'0'17'47,"0"19"-47,0-1 15,35 0-15,-35-17 16,0 17-16,0-17 16,0 35-16,0 0 15,0-18-15,0 18 16,0 0-16,0-18 16,0 36-16,0 52 15,0-88 1,0 18-16,0 0 15,0-17-15,0 16 0,0-34 16,0 17 0,0 1-16,0-1 15,0 18 1,18-53-16,-18 35 16,0-17-1,0 17 1,0-17-1,0 17 17,0 0-17,0-17 1,0 17 0,0-17-1,0 17 16,35-35-31,-35 35 16,0-17 0,0 17 15,0-17 0,36-18-15,-36 35-1,0 0 1,-18-35 78</inkml:trace>
  <inkml:trace contextRef="#ctx0" brushRef="#br0" timeOffset="22698.16">24659 3616 0,'0'35'94,"0"-17"-94,35-18 15,-35 35-15,18-35 16,-18 35-16,35-35 16,-35 18-1,36-18-15,-19 0 32,19-18-1,-36-17-16,0 0-15,35 0 16,-35 17-16,0-17 16,0 17-16,0-17 15,0-1-15,0-16 16,0 34 0</inkml:trace>
  <inkml:trace contextRef="#ctx0" brushRef="#br0" timeOffset="23509.99">24624 2311 0,'-18'53'16,"18"-18"-16,0 0 15,-35 18 1,35-71 47,0-34-48,18 34 1,-18-17-16,17-18 15,-17 35 1,0-17 0,36 35-16,-36-36 15,0 19 32,35 17-47,-18 35 47,-17 18-31,36 0-1,-1-18-15,0 18 16,1-18 0,-36-17-1,17-18 1,-17 35-1</inkml:trace>
  <inkml:trace contextRef="#ctx0" brushRef="#br0" timeOffset="56177.43">24800 1764 0,'18'-35'16,"52"-18"-1,-52 17-15,35-17 0,0 1 16,0-1-16,-18 17 15,0 1-15,-17 0 16,35-18 0,-18 53-1,-35-18-15</inkml:trace>
  <inkml:trace contextRef="#ctx0" brushRef="#br0" timeOffset="56621.25">24871 1499 0,'0'53'16,"-18"-53"-16,18 35 15,0 1-15,-35-1 16,35-17-16,-35 17 16,35 0-16,0-17 15,0 17-15,0-17 16,35-18 15,18 0-15,-36 0-16,-17-53 15,53 53-15,-53-35 16,36 35-16,-1-18 16,0 18 30</inkml:trace>
  <inkml:trace contextRef="#ctx0" brushRef="#br0" timeOffset="57939.34">25576 1358 0,'0'-35'31,"36"0"-31,-36-18 16,53 17-16,-53-34 15,35 17-15,-35 0 16,0 35-16,0-17 15,0-18 1,0 88 31,0 18-47,0-17 16,0 34-16,0 1 15,0-1-15,0-34 16,0 17-16,0-18 15,0-18-15,0 19 16,-18-19 0,53-34 15</inkml:trace>
  <inkml:trace contextRef="#ctx0" brushRef="#br0" timeOffset="58482.41">26088 864 0,'0'0'0,"-35"0"47,17 36-32,-17-19-15,-1 36 16,1 18-16,0-1 15,35 1-15,-35-1 16,35-17-16,0-17 16,0-1-16,35 0 15,35 0 1,-17 1-16,0-36 16,-35 0-16,17 0 15,-17 0-15,35 0 16,-53-18-16,0-35 15,0 35 1,-36-17 0,1 35-1,-18 0-15,0 0 16,0 35-16,36-35 16,17 36-16,0 17 15</inkml:trace>
  <inkml:trace contextRef="#ctx0" brushRef="#br0" timeOffset="60817.56">26529 1252 0,'0'53'47,"0"-17"-32,0-19-15,0 18 16,0-17-16,0 35 16,35-18-1,0-35 48,-35-17-48,36-19 1,-19 1 0,-17 0-1,0 0-15,36 17 16,-36-17-16,0-18 15,0 70 32,0 19-15</inkml:trace>
  <inkml:trace contextRef="#ctx0" brushRef="#br0" timeOffset="60985.09">26688 1305 0,'0'0'0,"0"36"0,35-1 31,0-18-15,-35 19 0,18-36-1,-18 35 1,35-35-16,0 0 31</inkml:trace>
  <inkml:trace contextRef="#ctx0" brushRef="#br0" timeOffset="61819.96">27146 1323 0,'0'-35'16,"-17"35"-1,-19-36 1,-17 36-1,18 0-15,17 18 16,-17-18-16,0 71 16,35-36-16,-53 0 15,53-17-15,0 35 16,18-53 0,17 0-1,0 0 1,0 0-16,-17-18 15,17-17-15,-35 17 0,36-17 16,-36 0 0,0 52 15,35-17-15,-35 53-16,18-53 15,-18 35-15,53-35 16,-53 36-16,52-36 15,-16 0 1,-1 0-16,-35-18 16,35-17-1,-35 17-15,0-17 16,0 17-16,0-17 16,0 53 30,0-1-30,36-17 0,-1 0-16,-18 0 15,19 0-15,-1 0 16,-17 0 15,17 0-15,-35 53-1,35-53 1,-35 35-16,0-17 16,18-18-1,-18 35 1,35-35 0</inkml:trace>
  <inkml:trace contextRef="#ctx0" brushRef="#br0" timeOffset="62885.13">27869 1376 0,'0'-35'0,"0"-1"31,0 19-15,-17 17 0,17-36-16,-53 36 15,0 0 1,53 36-16,-18-1 16,18-17-16,0 17 15,0-18-15,0 36 16,36-17 15,-1-36-31,-35-18 16,53 18-1,-53-35-15,35-1 0,-35 1 16,0 18-16,0-36 16,0 70 30,0 19-30,35 16 0,-17-16-1,35-36 1,-18 0 0,-17 0-1,-18-36 1,35 36-16,-35-35 0,35-18 15,-35 71 48,18 35-47,-18-18-1,53-35-15,0 0 16,-36 0-1,19 0 17,-36-35-32,35-18 15,-35 35 1,35 54 62,-35-1-62,18-35-1,-18 17-15,53-17 16,-18 0 0,-17 0 15</inkml:trace>
  <inkml:trace contextRef="#ctx0" brushRef="#br0" timeOffset="63093.57">28346 1182 0,'0'0'0,"17"0"47,19 0-31,-1 0-1</inkml:trace>
  <inkml:trace contextRef="#ctx0" brushRef="#br0" timeOffset="63980.1">28575 1376 0,'-35'0'46,"35"-18"1,0 1-31,0-19 0,17 1-1,19 53 16,-19-18-15,-17 35 0,53-35-16,0 0 15,-18 0 1,-35-35 0,0 52 30,0 1-30,36 17-16,-36 0 16,0-17-16,35-18 15,-35 53-15,18-53 0,34 0 16,1-35 0,-17-36-1,-36 18 1,17 53-1,19 0 17,-36 36-17,35-36-15,-35 52 16,18-52-16,-18 18 16,35-18-16</inkml:trace>
  <inkml:trace contextRef="#ctx0" brushRef="#br0" timeOffset="64135.68">28981 1164 0,'0'0'0</inkml:trace>
  <inkml:trace contextRef="#ctx0" brushRef="#br0" timeOffset="64556.56">29333 1217 0,'18'0'32,"35"0"-17,0 0 1,0-35-16,-18 35 15,0 0-15,1 0 16,-1 0 0</inkml:trace>
  <inkml:trace contextRef="#ctx0" brushRef="#br0" timeOffset="64746.05">29457 1305 0,'0'36'31,"35"-36"-15,18 0 0,0 0-1,-18 0-15,1 0 16,-19 0-1,19-18-15</inkml:trace>
  <inkml:trace contextRef="#ctx0" brushRef="#br0" timeOffset="65368.31">29845 1164 0,'0'35'16,"0"18"-1,0-17 1,35-36-1,-17 35-15,52-35 16,-34 0 0,-19 0-16,-17-35 15,53-1-15,-53 19 16,36-19-16,-36 1 16,0 18-16,0 52 46,0 0-46,35 36 16,-35 17-16,35 18 16,-35-18-16,0 0 15,0-17-15,0-1 16,0 1-16,0-36 16,-18 18-16,18-18 15,-52-35-15,16 18 16,1-18-16,0 0 15,-36 0-15,18 0 16,0-18-16,18-17 16,35 0-16,-35 35 15,35-53-15,0 35 16,0-17-16,35 0 0,-17 17 16,35-17-16,0-18 15,52-53 1,-52 35-16,-53 1 15</inkml:trace>
  <inkml:trace contextRef="#ctx0" brushRef="#br0" timeOffset="65944.2">30251 970 0,'0'-18'16,"0"-17"-1,17 35 1,19-17 0,-19 17-1,19 0 1,-19 0 0,-17 17-16,0 36 15,0 0 1,0-35-1,-35 17 17,35 0-1,0-17 0,18-18-15,-1 0-1,18 0 1,-17 0 15</inkml:trace>
  <inkml:trace contextRef="#ctx0" brushRef="#br0" timeOffset="74696.13">25047 2840 0,'0'-18'62,"-35"18"-46,35 18 15,0 17-31,0 18 16,18-18-1,17 1 1,0-36 0,-35 35-16,18-35 15,17-18 1,-35 1-1,35-19-15,-35 1 16,0 17-16,0-17 16,0 0-1,0 52 17,0 19-32,36-1 15,-36 18-15,35 18 16,-35-1-16,53 1 15,-53-1-15,35 1 16,-35-18-16,0 0 16,0-1-16,0-34 15,-18-18-15,18 53 16,-17-53-16,-54 0 16,36 0-1,17 0-15,-17-35 0,0 35 16,-1-53-1,19 35 1,17-17-16,0 0 16,0-1-1,35 1 1,0 0-16,1 0 16</inkml:trace>
  <inkml:trace contextRef="#ctx0" brushRef="#br0" timeOffset="74918.52">25347 2981 0,'53'-35'0,"-18"35"15,1 0 1,16-36-1,-16 36-15,-1 0 0,0 0 16,-17 0 0</inkml:trace>
  <inkml:trace contextRef="#ctx0" brushRef="#br0" timeOffset="75117.98">25435 3087 0,'18'0'31,"17"0"-15,0 0-16,18 0 16,-35 0-1,17 0 1</inkml:trace>
  <inkml:trace contextRef="#ctx0" brushRef="#br0" timeOffset="75937.82">25770 2787 0,'36'0'31,"-36"18"-15,0-1-1,0 18-15,0 1 16,0-19-16,0 19 15,-18 17-15,18-36 16,35-34 47,1 17-48,-1 0 1,0 0-1,0 0 1,-17 0 0,-18-36-1,0 1 1,0 0 0,0-1-1,0 54 16,0 0-15,0 17-16,0-17 16,0 17-16,0 18 15,0-35-15,0 17 16,0-18-16,0 19 16,0-1-1,35-35 1,-35 18-16</inkml:trace>
  <inkml:trace contextRef="#ctx0" brushRef="#br0" timeOffset="114635.15">7285 10636 0,'-18'0'32,"-17"36"-17,35-1 1,-18-18-16,18 19 16,-35-1-16,35-17 15,0 17-15,-35 18 16,35-18-16,0 18 15,-36 0-15,36 0 16,0-18-16,0 18 0,0 0 16,0-35-16,0 17 15,0-17-15,18-18 16,-18 52-16,35-52 16,-35 53-16,53-53 15,-17 53-15,-19-53 16,18 36-16,1-36 15,-1 35-15,-17-35 16,17 0-16,-17 0 16,52 0-1,-52 0-15,17 0 16,-17 0-16,17 0 16,0-18-16,-17 18 15,17 0-15,-35-17 16,71 17-16,-18-36 15,-18 1 1,18 0 0,0-1-1,0-16 1,-53 34-16,53 18 16,-53-71-16,17 36 15,-17 17-15,36-17 16,-36 0-16,0 17 15,35-17-15,-35 0 0,0-1 16,35 1 0,-35 0-16,0 17 0,0-17 15,0 0-15,0 17 16,0-17-16,0 17 16,0-17-16,0 0 15,0 17-15,0-17 16,0 17-16,0-35 15,-35 53 1,35-53-16,-53 53 16,53-35-16,-35 35 15,-1-53-15,-17 0 16,0 18 0,18 35-1,18 0-15,-19-36 0,19 36 16,-19 0-16,1 0 15,17 0-15,-34 18 16,-1-18-16,0 53 16,17-18-16,-16 1 15,-1-1-15,0 0 16,17-17-16,19 17 16,-19 0-16,-16 18 15,16 0 1,36-35-1,18-18 1,0 0-16</inkml:trace>
  <inkml:trace contextRef="#ctx0" brushRef="#br0" timeOffset="115357.03">7973 10178 0,'0'-18'32,"53"-17"-17,-53-1-15,35 1 16,0 0-16,1-18 15,16 18-15,1-1 16,0-17-16,-17 18 16,16 0-16,-16 35 15,17-53-15,0 18 16,-1 35 0,-34 0 15</inkml:trace>
  <inkml:trace contextRef="#ctx0" brushRef="#br0" timeOffset="115783.89">8079 9913 0,'0'18'16,"-36"-18"-16,36 35 15,0 0-15,-17-17 16,17 17-16,0 18 15,0-35 1,0 17 0,0-17 15,35-18-15,-17 0-1,17 0 1,18-36-1,-18 1-15,0 0 32</inkml:trace>
  <inkml:trace contextRef="#ctx0" brushRef="#br0" timeOffset="116915.64">8925 9525 0,'18'35'63,"-18"1"-48,0 16 1,0 1 0,35-35-1,-35 17 16,0 1 1,0-19-1,0-70 94,0 18-109,18 17-16,-18-17 15,35 0-15,-35 17 16,0-17-16,35 35 15,-35-35-15</inkml:trace>
  <inkml:trace contextRef="#ctx0" brushRef="#br0" timeOffset="117447.57">9049 9648 0,'17'0'47,"-17"36"-47,18-36 15,17 17 1,1-17-1,-19 36 1,36-36 0,-18 0-1,-35-18-15,36 0 16,-36-17 15,35 35 0,0 18-15,1-18 0,34 0-1,-35 0-15,-17 0 16,35 0 0,-18 0-1,-35-18 1,0 0-1,-17 18-15,17-35 16,-71 35-16,53 0 16,-17 0-16,0 0 15,17 18 1,18-1 0</inkml:trace>
  <inkml:trace contextRef="#ctx0" brushRef="#br0" timeOffset="117961.18">9560 9631 0,'53'35'16,"0"0"-16,-53 1 15,35 17-15,18 52 16,-53-69-16,36-1 16,-36 0-16,0-17 15,35-18 1,-35-35 15,0-1-15,-18-17-16,18 18 15,-35-18-15,35 0 16,-35 18-16,35 17 16,0-35-1,0 18 1,17 35 0,1 0-16,17 0 0,0 0 15,-17 0 1,-18 18-16,35-18 0,-35 35 15,0-17 1,-17 17 0,-36-35-1,53 35-15,-35-35 16,-1 0 0</inkml:trace>
  <inkml:trace contextRef="#ctx0" brushRef="#br0" timeOffset="118412.89">9878 9737 0,'17'-18'47,"19"-35"-31,-1 0 0,-35 18-1,0 17 1,35 18 15,1 36-15,-36-19-1,35 18 1,-35 1-16,0-19 0,0 36 16,0-35-1,-35 17 1,-1-35-1</inkml:trace>
  <inkml:trace contextRef="#ctx0" brushRef="#br0" timeOffset="118935.49">10037 9666 0,'35'-35'16,"0"35"31,0 53-32,-35 0 1,0-18-1,18-35-15,-18 18 16,35-18 15,-17 0 1,-18-53-32,35 0 15,-35 17 1,35 19-16,-35-18 15,36 35-15,-36-36 16,0 54 15,0 17-15,0-17 0,0 17-1,17-35 1,-17 18-1,36-18-15,-19 0 32,36 0-1,-18 0-31</inkml:trace>
  <inkml:trace contextRef="#ctx0" brushRef="#br0" timeOffset="119665.56">10760 9648 0,'0'-17'78,"-53"17"-78,18 0 16,-1 0-16,19 0 16,-19 17-16,1-17 15,35 53-15,-18-53 16,18 53-16,0-17 16,36-36 15,-19 0-31,36 0 0,0 0 15,0-18 1,-35 18-16,17-71 16,-35 54-16,35 17 0,-35-36 15,0 54 17,18-18-17,-18 35-15,35 1 16,0 17-1,18-53 1,-35 0 0,17-18-16,-35 0 15,36 18 32,-19 0-31,-17 18-16,35-18 15,-35 35-15,18-35 16</inkml:trace>
  <inkml:trace contextRef="#ctx0" brushRef="#br0" timeOffset="119810.17">11007 9578 0,'0'0'0,"17"0"63</inkml:trace>
  <inkml:trace contextRef="#ctx0" brushRef="#br0" timeOffset="120161.24">11148 9349 0,'0'17'32,"35"36"-17,-35-35 1,0 17-16,0-17 15,0 17-15,0 0 16,18-17-16,-18 17 16,0 0-16,0 1 15,35-1 1,0 0 0,1-35 15,-19 0-31,18 0 31</inkml:trace>
  <inkml:trace contextRef="#ctx0" brushRef="#br0" timeOffset="120367.68">11060 9543 0,'52'0'47,"-16"0"-32,-19-36 1,19 36-1</inkml:trace>
  <inkml:trace contextRef="#ctx0" brushRef="#br0" timeOffset="120896.79">11430 9754 0,'0'0'0,"35"0"31,18-35-15,0-18 0,-53 18-16,18 17 15,-18-17-15,0 0 16,0 17-16,35 18 16,-35-35-16,35 35 46,1 17-30,16 36 0,-52-17-1,36-19-15,-36 18 16,0 36 0,-18-36-1,-35-35-15,18 36 0,0-36 16</inkml:trace>
  <inkml:trace contextRef="#ctx0" brushRef="#br0" timeOffset="167981.96">14393 9560 0,'0'0'0,"36"0"94,-36 36-63,0-1-15,0 0-16,17-35 15,-17 53 1,0-18-16,0-17 0,0 17 16,0-17-1,36 17 1,-36 0-1,0-17 48,0 17-32,0 1 47,0-54 16,0-35-78,35 18-16,-35-18 15,0 18-15,35-18 0,-35 17 16,0 19 0,18 17-16,-18-53 15,35 53 1,18 0 15,-53 17-31,18-17 16,-18 53-16,35 0 15,-35-17-15,0-19 16,53 18-16,-53 1 16,0-19-16,35-17 15,-35 36-15,18-36 16,-18 35-1,35-35-15,-17 0 32,-18-18-17,35-35-15,-35 36 16,0-19 15</inkml:trace>
  <inkml:trace contextRef="#ctx0" brushRef="#br0" timeOffset="168154.77">15011 9754 0</inkml:trace>
  <inkml:trace contextRef="#ctx0" brushRef="#br0" timeOffset="168800.65">15152 9684 0,'0'17'31,"0"1"-15,0 17 0,17-35-16,-17 53 0,36-53 15,-36 18-15,35-18 16,18 0-1,0-18 1,-18-35 0,-35 18-16,0 0 15,0 17-15,35 18 47,-35 53-31,53 18-16,-53-1 15,71 1-15,-71-1 16,53 1-16,-53-1 16,0-17-16,0 18 0,0-18 15,0-36-15,-18 19 16,-35-36 0,36 0-16,-19 0 15,1 0-15,17 0 16,18-18-16,-35-17 15,35-1-15,0 1 16,0 0-16,0 0 16,18-1-16,-18-17 15,53 1-15,-53 16 16</inkml:trace>
  <inkml:trace contextRef="#ctx0" brushRef="#br0" timeOffset="169400.57">15557 9384 0,'0'-35'15,"18"35"1,17-18-1,-17 18 1,17 0 0,1 0 15,-36 35-31,0 18 16,0-18-1,-18-35-15,18 36 16,-35-36-16,35 17 15,-18-17 1,18 36 0,35-36 15,1 0-15,-19 0-1,19 0 16,-19 0-15</inkml:trace>
  <inkml:trace contextRef="#ctx0" brushRef="#br0" timeOffset="169669.89">15875 9701 0,'0'0'0,"53"0"16,-18 0-16,18 0 15,-18 0-15,18 0 16,0 0-1,-18 0-15,1-17 0,-1 17 16,-17 0 0,-18-36-1</inkml:trace>
  <inkml:trace contextRef="#ctx0" brushRef="#br0" timeOffset="169865.09">16104 9525 0,'0'53'16,"18"-18"-1,-18 0-15,35-17 16,-35 17-16,0 1 16,35-19-1,-35 36-15</inkml:trace>
  <inkml:trace contextRef="#ctx0" brushRef="#br0" timeOffset="170297.13">16387 9790 0,'0'-36'63,"0"1"-63,35-18 16,-35 18-16,35-18 15,-35 0-15,0 18 16,0-1-16,18 1 15,-18 53 32,0 17-47,0 18 16,35 0-16,-35 17 16,35-34-16,-35 17 15,36 0-15,-36-18 16,0 0-1,35-35-15,-35 35 16,17-35 0,-17-17-16</inkml:trace>
  <inkml:trace contextRef="#ctx0" brushRef="#br0" timeOffset="170528.46">16845 9596 0,'0'-36'16,"35"36"0,-17 0-16,17 0 15,18-35-15,-17 35 16,34 0-16,-17 0 15,-35 0-15,17 0 16</inkml:trace>
  <inkml:trace contextRef="#ctx0" brushRef="#br0" timeOffset="170702.31">16969 9684 0,'35'35'32,"-17"-35"-32,17 0 15,0 0-15,-17 0 16,17 0-16,18 0 16</inkml:trace>
  <inkml:trace contextRef="#ctx0" brushRef="#br0" timeOffset="171023.73">17427 9507 0,'18'18'16,"35"35"-1,-18-35-15,-35 17 16,71 0-16,-36 18 16,-17-35-16,17 17 15,-35 0-15,53-35 16,-53 18-16,35-18 15</inkml:trace>
  <inkml:trace contextRef="#ctx0" brushRef="#br0" timeOffset="171210.18">17692 9490 0,'0'0'0,"-53"53"15,18-18 1,-1 18-16,1 0 16,0 35-16,35-53 15,-53 18-15,53-18 16,-35 1-16</inkml:trace>
  <inkml:trace contextRef="#ctx0" brushRef="#br0" timeOffset="171815.98">17692 9243 0,'0'0'0,"17"0"47,-17-36-47,36 36 16,17 0-1,-18 0 1,-17 0-1,-18 18 1,0 0-16,0 17 16,0-17-16,-18 17 0,-17 18 15,35-18 1,-36-35 0,54 18 15,0-18-16,17 0-15,0 0 16,-17 0-16,17 0 16,0 0-16,1 0 31,-1 0-15</inkml:trace>
  <inkml:trace contextRef="#ctx0" brushRef="#br0" timeOffset="173060.94">15028 9790 0,'0'-36'16,"0"19"-1,-35 17 1,17 0 15,-35 0-15,53 35 15,18-35-15,0 0-1,17 0 1,-35-18 0,0 1-1,-18 17 1,1 0 0,-19 0-1,36 35 16,18-35-31,0 0 16,17 0 0,-35-18 15,0 1-15,-18 17-1,1 0 32</inkml:trace>
  <inkml:trace contextRef="#ctx0" brushRef="#br0" timeOffset="-144957.43">10213 10830 0,'0'0'0,"0"18"31,0 0-31,35 34 16,-35 1-16,0 0 16,35 18-16,-35-1 15,0-17-15,0-17 16,36-1-16,-36 0 15,0-17 1,17-18 0,-17-18-1</inkml:trace>
  <inkml:trace contextRef="#ctx0" brushRef="#br0" timeOffset="-144674.18">9948 10901 0,'0'-18'31,"71"18"-16,-18 0-15,17 0 16,-17 0-16,18 0 16,-1-35-16,1 35 15,-1 0-15,-17 0 16,0 0-16,-17 0 16</inkml:trace>
  <inkml:trace contextRef="#ctx0" brushRef="#br0" timeOffset="-143775.56">10460 11324 0,'0'-17'16,"35"-19"-16,-35 1 31,0-18-31,0 18 16,0 17 0,-18 18 15,18 18-16,18-18 1,-18 35-16,53-35 16,-18 0-16,-17 0 15,17 0-15,1-18 16,-1 1-16,-35 34 62,0 19-62,17-1 16,-17-17-16,36-18 16,-36 35-16,35-35 15,0 0 1,18 0 0,-53-35-16,35-1 15,1 36 32,-36 36-31,53-36-16,-53 53 15,53-53-15,-53 17 16,35-17-16,0 35 16,-35-52-1</inkml:trace>
  <inkml:trace contextRef="#ctx0" brushRef="#br0" timeOffset="-143609.99">10954 11042 0,'17'0'46</inkml:trace>
  <inkml:trace contextRef="#ctx0" brushRef="#br0" timeOffset="-142803.79">11095 11183 0,'35'18'47,"-17"17"-16,17 0-31,0-17 16,1 17 0,-19-35-1,-17 35 1,36-35 0,-36 18-16,35-18 15,-18 0 16,19 0 1,-19 0-1,-17-53 0,0 18-31,0 17 0,0-17 16,0 0-1,36 35 48,-36 17-47,35-17-16,-35 53 0,35-53 15,-35 18 1,53-18-16,0 35 15,-35-35 1,17 0 0</inkml:trace>
  <inkml:trace contextRef="#ctx0" brushRef="#br0" timeOffset="-142627.75">11465 11060 0,'0'0'0,"0"-36"32</inkml:trace>
  <inkml:trace contextRef="#ctx0" brushRef="#br0" timeOffset="-135519.18">11906 11271 0,'0'-17'15,"0"-19"17,0 19-1,-17 17-31,-36 0 16,35 0-16,-35 53 15,53-36 1,0 19-1,-35-1-15,35-18 16,35-17-16,0 0 16,1 0-1,-1 0 1,0-52 0,-35-1-1,36 88 32,16 18-31,-16-18-1,17-35 1,-36 0 0</inkml:trace>
  <inkml:trace contextRef="#ctx0" brushRef="#br0" timeOffset="-135302.75">11800 11095 0,'53'0'47,"0"0"-32,-17 0 1,-1 0-16,18-35 16</inkml:trace>
  <inkml:trace contextRef="#ctx0" brushRef="#br0" timeOffset="-134437.04">12153 11377 0,'18'-18'16,"-18"-17"-16,53-18 15,-53 18-15,35-18 16,-35 0-16,35 0 16,-35 18-16,0-18 15,0 0-15,0 35 16,0-17-16,0 0 15,0 17 1,-35 18 0,17 0-1,18 36-15,-35-1 16,35 35 0,0 1-16,0 17 15,0-17-15,0-18 0,0 0 16,18-1-16,-18-34 15,70 17-15,-34-35 16,16 36-16,1-36 16,-35 0-16,17 0 15,-17 0-15,-18-18 16,71-17-16,-36-1 16,-35-16-16,35-1 0,-35 35 15,0-17-15,0-1 16,0 72 46,35-36-62,-35 53 16,36-53-16,-36 53 16,35-53-16,-35 35 15,0 0 1,0-17-1,0 17 1,-18-35-16,1 0 16,17 35-1,0-17 1</inkml:trace>
  <inkml:trace contextRef="#ctx0" brushRef="#br0" timeOffset="-132309">13529 11324 0,'0'-17'16,"0"-19"-1,-18 1 1,-52 35-16,52-35 16,-35 35-16,18 0 15,17 0-15,18 35 0,-53 0 16,53 18-1,-35-18-15,35 1 0,0 17 16,18-53 0,17 0-1,0 0-15,1 0 16,-19-36-16,19 1 16,-1-18-1,-35 18 1,53 35 15,-53 35-31,17 0 16,-17-17-16,36 35 15,17-53-15,-18 0 16,0 0 0,0 0-1,-35-53-15,18 0 0,-18 0 16,0-17-16,0-1 15,0 1-15,-35-1 16,-1 18-16,36 18 16,-35 0-16,35 70 47,0 0-47,0 18 15,35 18-15,1-1 16,-1-17-16,0 0 15,1 0-15,17-18 16,-18-35-16,-35 18 16,17-18-1</inkml:trace>
  <inkml:trace contextRef="#ctx0" brushRef="#br0" timeOffset="-132137.45">13600 11130 0,'0'-35'31,"35"35"-15,0 0-16,18 0 15,0 0 1,18 0-16</inkml:trace>
  <inkml:trace contextRef="#ctx0" brushRef="#br0" timeOffset="-131410.4">13917 11377 0,'18'0'16,"-18"-35"-16,17 35 0,-17-71 15,0 54 1,36-54-16,-36 36 16,35 70 62,-17-35-78,34 0 15,-16 0 1,-36-18 0,35 1-1,-35 52 32,18 0-47,-18 1 16,35-1-16,-35 0 15,53-35-15,-36 0 16,19 0 0,-36-70 15,0 52-31,35 18 31,-17 0-15,-18 35-1,53-35-15,-18 18 0,-17-18 16,17 0 0</inkml:trace>
  <inkml:trace contextRef="#ctx0" brushRef="#br0" timeOffset="-131251.83">14358 11077 0,'0'0'0</inkml:trace>
  <inkml:trace contextRef="#ctx0" brushRef="#br0" timeOffset="-130690.41">14482 11324 0,'17'0'32,"-17"-35"-32,35 35 15,-35-53-15,36 0 16,-36 35 0,17 18 15,19 0-16,-1 36 1,-35-1 0,0-17-16,0 17 15,0 0-15,0-17 16,0 17 0,0-53 30,0 1-46,0-18 16,0-1-16,35 19 16,-17 17-1,35 0 1,-18 0 0,0 0-1,1 35 1,16 0-1,-34-35 1,17 0 0</inkml:trace>
  <inkml:trace contextRef="#ctx0" brushRef="#br0" timeOffset="-130526.85">14940 11077 0,'0'-35'15</inkml:trace>
  <inkml:trace contextRef="#ctx0" brushRef="#br0" timeOffset="-130081.49">14993 11201 0,'0'35'32,"0"18"-17,0-18 1,0 0 0,35-35 15,-35-17-16,53-18-15,-35-1 16,-18 1 0,35 0-1,0 35 17,-35 17-32,18-17 15,-18 53-15,35-53 16,-35 36-16,36-36 0,-36 35 15,17-35 1</inkml:trace>
  <inkml:trace contextRef="#ctx0" brushRef="#br0" timeOffset="-129633.33">15557 11324 0,'0'-35'16,"0"-18"-16,-52 0 16,-1 53-1,17 0 1,1 0-1,35 35-15,-53 1 16,53-19-16,0 19 16,0-1-1,18-35 1,52 0 0,-52 0-1,17-18-15,18-35 16,-18 18-1,-17 35 1,35 35 0,0 18-1,-18-18 1,-35 1 0,36-36-1</inkml:trace>
  <inkml:trace contextRef="#ctx0" brushRef="#br0" timeOffset="-129265.78">15487 11112 0,'0'-35'15,"0"18"16,35 17-15,-17 0 0,17 0-1,0 0-15,1 0 16,17 0-16,-36 0 16,19 0-16,16 0 15,-16 0 1</inkml:trace>
  <inkml:trace contextRef="#ctx0" brushRef="#br0" timeOffset="-128887.18">15822 11130 0,'0'53'31,"0"-35"-31,35 17 16,-35 18-16,53 0 0,-17 0 16,-36-18-16,35 18 15,-35 0-15,0-18 16,0 18-16,0 0 0,0-18 16,0 0-1,-18-35-15,18 53 16,-35-53-16,0 0 15,-1 0-15,19 0 16,-36 0-16,0 0 0,18-35 16,-1 0-16,36 0 15,-35 17-15,35-35 16,0 18-16,35-1 16,1 19-16,17-36 15,-36 0-15,18 0 16,-35 18-16</inkml:trace>
  <inkml:trace contextRef="#ctx0" brushRef="#br0" timeOffset="-128749.9">15857 11042 0,'0'0'16</inkml:trace>
  <inkml:trace contextRef="#ctx0" brushRef="#br0" timeOffset="-127210.49">15822 11201 0,'0'35'62,"0"18"-46,53-18-1,0 0 1,-35-35-16,34 0 16,1 0-1,-53-17 1,18 17-16,-18-53 15,0 18-15,0-1 16,0 54 31,0 17-31,35 18-1,18-18 1,0-35-1,-35 0-15,17 0 16,0 0-16,-17 0 16,-18-17-1,35-18 1,-35 17 0,0-17 15,0 70 172,0-17-187,0 17-1,36-35 1,-36 35-16,17-35 47,18 0 0,-35-18-32,18-17 1,-18 18-1,35-19 1,-35 1 0,36 35 15,-36 18-15,35 17-1,-35-17 1,18-18 15,34 0 0,-16-18-15,-1-17 0,-35-1-1,18 36-15,-18 18 31,35-18-15,-35 18-16,18-18 16,17 35-1,0-35-15,0 0 16,1 0 0,17-18-1,-18-35 1,-35 18-1,18 35-15,-18-35 16,35 35 15,0 17-15,-35 19 0,18-1-16,-18 0 15,0-17-15,0 35 16,0-18-1,-36-35 1,19 0 0,-36 0-1</inkml:trace>
  <inkml:trace contextRef="#ctx0" brushRef="#br0" timeOffset="-120821.3">17798 10583 0,'0'0'0,"0"36"78,-18-36-63,18 53-15,-35-1 16,35 1-16,-36 18 16,36-1-16,-35-34 15,35 34-15,0-17 16,0 0-16,0-18 15,0 18-15,0-17 16,18-19-16,-18 19 0,35-1 16,-17-18-1,-18 54-15,35-71 16,-35 53-16,35-53 16,-35 18-1,18-18-15,17 35 16,0-35-1,-17 0 32</inkml:trace>
  <inkml:trace contextRef="#ctx0" brushRef="#br0" timeOffset="-118712.72">17903 11042 0,'18'0'219,"35"0"-203,0 0-1,-18 0-15,0 0 16,-17 0-16,35 0 16,0 0-1,-35 0 1,17 0 15</inkml:trace>
  <inkml:trace contextRef="#ctx0" brushRef="#br0" timeOffset="-118390.58">18150 10883 0,'0'35'31,"0"1"-31,0-19 16,0 19-16,0-19 16,0 19-16,0-1 15,0-18 1,0 36-16,36-17 16,-36-19-1</inkml:trace>
  <inkml:trace contextRef="#ctx0" brushRef="#br0" timeOffset="-118147.22">18009 11307 0,'18'0'46,"35"0"-30,-18 0 0,0 0-1,18 0 1,-17 0 0,-19 0-1</inkml:trace>
  <inkml:trace contextRef="#ctx0" brushRef="#br0" timeOffset="-117693.85">18344 11271 0,'36'0'16,"-1"-53"0,-35 18-1,35-18-15,-35 35 0,0-34 16,0 16 0,0-17-16,0 18 0,0 17 15,0-17 1,0 70 31,0 1-32,18 17-15,-18 0 16,0-1-16,0-16 16,0 17-16,0-36 15,0 19-15,35 17 16,-35-36-1,0 18 1,35-35 0</inkml:trace>
  <inkml:trace contextRef="#ctx0" brushRef="#br0" timeOffset="-116997.96">18732 11130 0</inkml:trace>
  <inkml:trace contextRef="#ctx0" brushRef="#br0" timeOffset="-116847.36">18768 11307 0,'0'35'16,"0"0"-16,0-17 15,0 17-15,0 0 16,-18-35-16,18 36 15,-35-36 1</inkml:trace>
  <inkml:trace contextRef="#ctx0" brushRef="#br0" timeOffset="-115158.18">19015 11201 0,'17'0'343,"-17"35"-311,0-17-17,18 17-15,-18 0 16,35-35-1,-35 18-15,36-18 16,-36 35 0,17-35-1,18 0 1,-17 0 0,17 0 15,-35-18-31,36 1 15,-36-18 1,17 35 0,-17-53-16,0 35 15,0-17-15,0 17 0,0-35 16,0 0-16,-35 0 16,35 36-16,-35-19 15,35 1-15,-71 35 16,71-18-16,-53 18 15,18 0 1,-18 36 0,53-1-16,-35 18 15,35-18-15,0 18 16,0-18-16,0-17 16,0 17-16,17-35 15,-17 18-15</inkml:trace>
  <inkml:trace contextRef="#ctx0" brushRef="#br0" timeOffset="-114632.58">19226 10654 0,'0'18'32,"18"-18"-17,17 52-15,1-34 16,-1 35-16,0 18 0,0-1 16,-35 1-1,53-1-15,-53 1 0,0-1 16,36 1-1,-36-18-15,0 17 0,-18-17 16,18 0-16,-35 0 16,35 0-16,-36-18 15,1 18 1,35-35 0,-18-18 30</inkml:trace>
  <inkml:trace contextRef="#ctx0" brushRef="#br0" timeOffset="-30408.09">11501 13494 0,'52'0'47,"-52"53"-31,53-53-16,-35 53 0,17-18 15,1-18-15,-1 19 16,-18-36-16,19 53 16,-36-18-16,53-35 15,-53 35-15,53-35 16,-53 36-16,35-36 15,-35 17-15,35-17 16,-35 35 0,18-35-1,-18-35 17</inkml:trace>
  <inkml:trace contextRef="#ctx0" brushRef="#br0" timeOffset="-30151.75">11889 13494 0,'0'0'0,"0"53"31,-36 0-31,36 17 15,-35-17-15,35 18 16,-71-1-16,36 18 16,0-17-16,0-18 15,35-36-15,0 19 32,17-36-32,19-53 15,-36 18-15</inkml:trace>
  <inkml:trace contextRef="#ctx0" brushRef="#br0" timeOffset="-29584.35">12065 14058 0,'35'-17'31,"1"-54"-15,-36 53-1,0-17-15,0 0 16,17 52 47,-17 19-63,0-19 0,35 19 15,-35-1 1,0-17-16,36 17 0,-36 0 15</inkml:trace>
  <inkml:trace contextRef="#ctx0" brushRef="#br0" timeOffset="-29216.32">11906 13847 0,'0'17'0,"18"-17"16,17 53-1,-35-18 1,0-17-1,35-18 1,-35 35-16</inkml:trace>
  <inkml:trace contextRef="#ctx0" brushRef="#br0" timeOffset="-28014.32">12647 13600 0,'35'0'15,"-35"-36"-15,36 36 16,-54 18 62,-17-18-78,-18 53 16,18-18-16,-18 0 15,0-17-15,0-18 16,17 53-16,19-53 15,17 35-15,-35-35 16,52 0 47,54 0-32,-54 36-31,19-36 0,-1 0 15,-17 17-15,17-17 16,0 0-16,-17 35 16,17-35-16,18 0 15,-53 36 1,18-36 0,17 0-1</inkml:trace>
  <inkml:trace contextRef="#ctx0" brushRef="#br0" timeOffset="-27357.08">12965 13899 0,'0'-17'32,"35"-54"-32,-35 54 15,0-36-15,35 0 16,-35 17-16,0 1 16,0 18-16,0-19 15,0 1 1,0 70 46,0 89-46,0-54-16,0 1 16,0-1-16,0-34 15,0 52 1,35-88-16,-35 18 0,18-18 15,-18-36 1</inkml:trace>
  <inkml:trace contextRef="#ctx0" brushRef="#br0" timeOffset="-27002.03">13176 13864 0,'0'35'0,"0"-70"0,36 88 15,16 0 1,1-18 0,-35-35-16,17 0 15,1 0-15,-19 0 16,36 0-16,-53-17 16,53-1-16,-53-17 15,18-1-15,-18 19 16,0-36-16,0 0 15,0 18-15,-18-1 16,-35 1-16,-17 35 16,-1-53-16,18 53 15,35 0-15,-17 0 16,-18 35-16,53-17 16,-53 35-16,53-18 15,0 1 1,0 17-16,36-18 15</inkml:trace>
  <inkml:trace contextRef="#ctx0" brushRef="#br0" timeOffset="-26758.68">13600 14023 0,'0'0'0,"35"0"0,-35 53 0,35 0 15,-35-36 1,0 36 0,0-17-1</inkml:trace>
  <inkml:trace contextRef="#ctx0" brushRef="#br0" timeOffset="-23643.38">14411 14146 0,'35'-17'47,"-35"-36"-31,0 35-16,18 18 16,-18-53-16,0 89 62,35-1-46,-35-18-16,35 19 15,-35-1-15,0-17 16,36 35 0,-19-89 15</inkml:trace>
  <inkml:trace contextRef="#ctx0" brushRef="#br0" timeOffset="-22817.07">15028 13635 0,'-35'35'63,"17"-35"-63,-35 35 0,1-35 15,-1 53-15,35-53 16,-17 53-16,-18-35 16,53 17 15,17-35 16,19 0-32,34 0 1,-34 0 0,-19 0-16,18 0 15,-17 0-15,17 0 16,1 35-16,-19-35 15,19 36 1,-1-36 0,-17 0-1</inkml:trace>
  <inkml:trace contextRef="#ctx0" brushRef="#br0" timeOffset="-22314.64">15258 13864 0,'17'-35'31,"-17"-18"-15,36 35-1,-36-17-15,0 17 0,0-17 16,0 0-16,0 17 15,0-17-15,0 17 16,0 36 47,0 17-63,35 18 15,-35-35-15,0 35 16,35-18-16,-35-17 15,0 17-15,0-17 16,0 17-16,35 18 16,-35-36-1,18-17 1</inkml:trace>
  <inkml:trace contextRef="#ctx0" brushRef="#br0" timeOffset="-21739.24">15522 13723 0,'0'18'47,"35"-18"-31,-35 17-16,18 36 15,17-17 1,1 16 0,-1-34-1,0 17 1,-17-35 0,-18 36-1,35-36-15,-17 0 16,17 0-1,0-18 1,1-17 0,-19-18-1,-17 35-15,36-35 32,-36 18-32,0 0 15,0-1-15,-18 1 16,18 0-16,-71 0 0,54-1 15,-36 19-15,0 17 16,0-53-16,-35 53 16,52 0-1,19 0-15,-18 0 16,-18 35-16,53 0 16,-36 18-1,36-18-15,0-17 0,-17 17 16,17 1-1,0-19-15,0 19 16</inkml:trace>
  <inkml:trace contextRef="#ctx0" brushRef="#br0" timeOffset="-20699.77">15505 13652 0,'0'18'31,"0"17"-15,0-17 0,0 17-1,17 1 1,-17-19-1,53-17 1,-18 36 0,-17-36-1</inkml:trace>
  <inkml:trace contextRef="#ctx0" brushRef="#br0" timeOffset="-5633.83">14023 13652 0,'0'36'47,"-18"-36"-31,18 17-1,0 36 1,0 0-16,0-17 16,0-1-1,0 18 1,0-36 0,18 19-1,17-36 1,0 0-1,18-36 1,0-17 0,-53 36-1,36-18-15,-36-1 0,0-17 16,0 36 0,0-19 15,0 54 16,0 53-32,0-54 1,0 36-16,0 0 16,0-18-16,0 18 15,0 0-15,0-18 16,0 18-16,0 0 0,0-17 15,0 16 1,0 1-16,0-17 0,0 17 16,0 0-16,-36-36 15,36 18-15,-53 1 16,18-1-16,17-17 16,-17-18-16,0 35 15,17-35-15,-17 0 16,17 0-16,-17 0 15,0 0 1,0 0-16,35-53 16,0 0-16,0 35 15,0-17 1,0 18-16,35-36 0,-18 0 16,19 0-16,-1 0 15,0 0-15,1 18 16,-1-1-1,0 1-15,0 0 16,1 0-16,-1 17 0,0-35 16,-35 18-1,18-1 1,-18 19 15,0-18 0</inkml:trace>
  <inkml:trace contextRef="#ctx0" brushRef="#br0" timeOffset="41930.61">13600 15240 0,'0'-18'16,"0"-17"-1,0 0-15,0 17 0,0-17 16,0 17 0,0-17-16,0 0 15,35 52 32,18 36-31,-36-53-1,19 36-15,-1-36 0,0 0 16,-35-18 0,36 18-1,-36-18-15,0-17 16,0 70 31,0 1-32,0 16-15,0 19 0,0 0 16,0-19-16,0 19 16,0 0-16,0-36 15,0 18-15,0 0 16,0-36-16,35 36 15,-35-17 17</inkml:trace>
  <inkml:trace contextRef="#ctx0" brushRef="#br0" timeOffset="42126.09">13635 15593 0,'0'-36'15,"17"36"-15,19-35 16,-1 35-16,-17 0 16,17-35-16,0 35 15,-17 0-15,17 0 16,0 0-16,-17 0 15,17 0-15</inkml:trace>
  <inkml:trace contextRef="#ctx0" brushRef="#br0" timeOffset="42461.18">14323 15416 0,'-18'0'15,"-17"0"1,0 0 0,52 0 30,-34 0 33</inkml:trace>
  <inkml:trace contextRef="#ctx0" brushRef="#br0" timeOffset="43132.32">14711 15540 0,'35'-18'16,"-35"-17"0,18-18-16,-18 18 15,0-18-15,0 0 0,0 18 16,0-18-16,0 17 16,0 19-1,35 52 32,-35 36-31,0-18-16,35 17 15,-35 1-15,0-1 16,0-17-16,36-18 16,-36 1-16,0 17 15,35-53 1,-18-18-1</inkml:trace>
  <inkml:trace contextRef="#ctx0" brushRef="#br0" timeOffset="43652.95">14870 15064 0,'0'-53'15,"17"35"-15,18 18 16,-35-35-1,71 35 1,-18 0 0,-35 0-1,-18 17 1,0 1 0,0 17-1,0 18 1,-36-53-16,36 36 15,0 16 1,0-34 0,36-18 15,-19 0-15,19 0-1,-19 0 1,18 0 15,1 35-15</inkml:trace>
  <inkml:trace contextRef="#ctx0" brushRef="#br0" timeOffset="44037.92">15434 15452 0,'35'0'32,"-17"0"-32,35-18 0,-18 18 15,0-18-15,1 18 16,17-35-16,0 35 15,-36 0-15,18 0 16,-35-35 15</inkml:trace>
  <inkml:trace contextRef="#ctx0" brushRef="#br0" timeOffset="44256.92">15610 15258 0,'0'17'0,"0"36"16,0-18-1,36 1-15,-36-1 16,53-17-16,-36 35 16,19-18-1</inkml:trace>
  <inkml:trace contextRef="#ctx0" brushRef="#br0" timeOffset="44697.74">16122 15522 0,'0'-35'32,"0"0"-32,0 17 0,0-35 15,0 0-15,35 18 16,-35-18-16,0 18 15,0 17-15,0-35 16,0 71 47,35-1-63,-35 36 0,0 0 15,36 0-15,-36-18 16,0 18-1,35-17-15,-35-19 16,0 19-16,0 16 16,0-34-1,18-18-15,17 0 32</inkml:trace>
  <inkml:trace contextRef="#ctx0" brushRef="#br0" timeOffset="45303.64">16651 15275 0,'71'0'47,"-18"0"-31,-18 0-16,18 0 15,0 0-15,-18-35 16,18 35-16,-18 0 16,-35 18-1</inkml:trace>
  <inkml:trace contextRef="#ctx0" brushRef="#br0" timeOffset="45517.08">16792 15452 0,'53'0'16,"-35"0"-16,17 0 16,-17 0-16,17 0 15,0 0-15,-17 0 16,35 0-1,-36 0 1</inkml:trace>
  <inkml:trace contextRef="#ctx0" brushRef="#br0" timeOffset="46444.3">17445 15328 0,'17'0'47,"19"18"-47,-1-18 16,-35 53-16,71-18 16,-54 0-16,19-17 15,-1 17-15,0-35 16,-17 53-1,17-53-15,0 53 0,18-18 16,-35-35 0</inkml:trace>
  <inkml:trace contextRef="#ctx0" brushRef="#br0" timeOffset="46669.7">17780 15346 0,'-18'0'32,"-17"53"-32,0-18 15,0 18 1,-1 0-16,1 53 15,0-89-15,35 19 16,0-1 0</inkml:trace>
  <inkml:trace contextRef="#ctx0" brushRef="#br0" timeOffset="47302.6">17798 15134 0,'0'-35'0,"17"35"15,19-35 1,-1 35 0,0 0-1,0 0 1,-35 17 0,0 1-1,0 35 1,-17-18-1,-19 0 1,36-17 0,0 17-1,0-17 17,18-18-32,17 0 15,18 0 1,0 0-1,-18 0 1,1 0 0,-1 0-1</inkml:trace>
  <inkml:trace contextRef="#ctx0" brushRef="#br0" timeOffset="77993.95">20655 15381 0,'18'0'47,"-18"-18"0,35-17-31,-35 18-1,35-36 1,-35 0-1,0 17 1,0-16 0,-17 52-1,17-53-15,-18 53 0,-17-18 16,-1 18 0,1 0 15,35 18-31,-35-18 15,35 70-15,0-35 16,0-17-16,0 35 16,0 0-1,18-18 1,17 0 0,18 1-1,-36-36 1,19 35-16,17-35 15,-53 18 1,35-18-16,-35 35 0,35-35 16,-35 35-1,35-17-15,-35 17 16,0 0 0,0-17-1,0 17 1,0-17-1,-35 17 17,-18-35-17,0 0 1,18 0 0,-18 0-1,53-35 1,-18 35-16,18-35 15,0 17 1,-35 18-16,35-53 16,0 0-1,0 36 1,0-19 0,18 36-16,-18-17 15,17 17-15,-17-36 16,36 36-1</inkml:trace>
  <inkml:trace contextRef="#ctx0" brushRef="#br0" timeOffset="80420.81">21202 15311 0,'0'0'0,"53"0"32,17 0-17,-52-18 1,17 18-16,1 0 15,-19 0-15,19-35 16,16 35 0,-52 17-1</inkml:trace>
  <inkml:trace contextRef="#ctx0" brushRef="#br0" timeOffset="80637.23">21237 15487 0,'35'0'16,"-17"0"-16,17 0 16,-17 0-16,17 0 15,1 0-15,-19 0 16,19 0-1,-19 0 1</inkml:trace>
  <inkml:trace contextRef="#ctx0" brushRef="#br0" timeOffset="81026.77">21749 15240 0,'35'0'16,"-17"18"-1,52 17 1,-35-35-16,18 70 16,0-34-16,-17-19 15,-19 19-15,19-1 16,-1 0-16,0 0 15,-17-35-15,-18 36 16,35-36-16</inkml:trace>
  <inkml:trace contextRef="#ctx0" brushRef="#br0" timeOffset="81244.45">22049 15275 0,'-36'36'15,"1"16"-15,0 19 0,-18-18 16,18 17 0,-18-17-16,53-35 0,-18 17 15,53-35 16</inkml:trace>
  <inkml:trace contextRef="#ctx0" brushRef="#br0" timeOffset="81866.47">22084 14975 0,'18'0'31,"17"-35"-16,0 35 1,18 0 0,-18 0-1,-35 35 1,0-17-16,0 17 16,0-17-16,-17 17 15,17 1-15,-36-36 16,36 17-16,0 18 15,18-35 32,17 0-47,18 0 16,-18 0 0,-17 0-16,17 0 15,-35 36 1</inkml:trace>
  <inkml:trace contextRef="#ctx0" brushRef="#br0" timeOffset="82313.03">22102 15152 0,'0'17'16,"-36"-17"-1,36 53-15,-17-35 16,17 17-16,-36 1 16,36-19-16,-35-17 15,35 53-15</inkml:trace>
  <inkml:trace contextRef="#ctx0" brushRef="#br0" timeOffset="90412.66">23601 14887 0,'0'35'47,"0"-17"-31,0 17 0,53-35-16,-18 0 15,-35 36-15,35-36 16,18 0-1,-18 0 1,-17-18-16,-18-35 16,0 18-1,0 17 1,0-17-16,-18-18 16,1 53-16,-18 0 15,17-18-15,-17 18 16,-1 0-16,19 0 15,17 36-15,-53-1 16,53 0-16,0-17 16,0 17-16,17-35 0</inkml:trace>
  <inkml:trace contextRef="#ctx0" brushRef="#br0" timeOffset="90932.8">24059 14905 0,'36'0'16,"-36"35"-16,35-35 15,-35 18 1,18-18-16,35 0 15,-53 35 1,52-35-16,-16 0 16,-1 0-1,-35-18 1,0 1-16,0-19 16,0 19-1,-35-36-15,-1 53 16,19 0-16,-18 0 15,17 0-15,-17 0 16,-18 18 0,53 17-1,17 0 1</inkml:trace>
  <inkml:trace contextRef="#ctx0" brushRef="#br0" timeOffset="91368.65">24359 14940 0,'36'0'15,"-36"35"-15,17-35 0,18 0 16,18 0 0,-35 0-1,35-17 1,-53-36 15,0 18-15,0-18-1,-35 53-15,-1-36 16,19 36-16,-36 0 16,18 18-1,17 17-15,18 1 0,-35 16 16,35-16-1</inkml:trace>
  <inkml:trace contextRef="#ctx0" brushRef="#br0" timeOffset="92037.8">23636 15258 0,'0'35'0,"0"-17"31,18 17-31,17-35 15,0 35 1,1-35-16,-19 0 16,36 0-1,-53-35-15,35 35 16,-35-35-16,0-1 0,0 1 16,0 17-16,-17 18 15,-19-35-15,19 35 16,-18 0-16,-1 0 15,36 18-15,-35-18 16,35 35-16,0 18 16</inkml:trace>
  <inkml:trace contextRef="#ctx0" brushRef="#br0" timeOffset="92446.31">24059 15328 0,'18'18'15,"17"-18"-15,1 35 16,-1-35 0,18 0-1,-18 0 1,-17 0 0,-18-18-1,0 1 1,0-18-1,0 17 1,-71 18-16,36 0 16,17 0-16,-17 0 15,35 35 17</inkml:trace>
  <inkml:trace contextRef="#ctx0" brushRef="#br0" timeOffset="92887.51">24395 15293 0,'0'35'16,"17"-35"-16,-17 35 15,35-35 1,1 18 0,-19-18-1,19 35-15,-1-35 31,-17 0-15,-18-53 15,0 18-31,0 18 16,0-19-16,-36-17 16,1 53-1,35-17-15,-35 17 0,-18 0 16,53 35-1,-35 0 1,35 1-16</inkml:trace>
  <inkml:trace contextRef="#ctx0" brushRef="#br0" timeOffset="93465.1">24148 15716 0,'0'18'15,"0"17"-15,0 0 16,17-35 0,-17 18-1,36-18-15,16 0 16,-16 0 0,-36-18-1,35 18-15,-35-52 16,0 16-16,0 19 15,0-19-15,0-17 16,-35 53 0,17 0-16,-17 0 15,0 0 1,35 36-16,0-1 16,0-17-16</inkml:trace>
  <inkml:trace contextRef="#ctx0" brushRef="#br0" timeOffset="93818.17">24395 15699 0,'35'0'16,"-35"35"-16,35-35 15,-35 18-15,18-18 16,17 0 0,-35 35-16,18-35 15,17 0 1,-35-18 0,35 18-1,-35-35-15,0 0 16,0-1-16,-17 1 15,-36 0 1,17 35-16,19 0 16,-36 17-1,53 1-15,-53 17 16,53 1-16</inkml:trace>
  <inkml:trace contextRef="#ctx0" brushRef="#br0" timeOffset="96195">13582 16281 0,'0'-18'47,"35"-17"-47,-35-1 0,0 19 16,0-18-16,0-1 15,0 19 1,0 34 15,53 19-15,18 16 0,-54-52-16,19 0 15,-19 0-15,19 0 16,-36-52 15,-18 69 16,18 36-47,0-18 16,0 36-16,0 0 15,0-19 1,0 37-16,0-19 0,0-17 15,0 0-15,0-35 16,0 35 0,0-71 31</inkml:trace>
  <inkml:trace contextRef="#ctx0" brushRef="#br0" timeOffset="96366.95">13670 16616 0,'0'-35'31,"35"35"-31,-35-36 16,71 36-16,-53 0 15,17 0-15,-35-17 16,70 17-16</inkml:trace>
  <inkml:trace contextRef="#ctx0" brushRef="#br0" timeOffset="96526.05">14093 16528 0,'36'0'47</inkml:trace>
  <inkml:trace contextRef="#ctx0" brushRef="#br0" timeOffset="97088.17">14499 16404 0,'0'0'0,"0"-35"15,0 0-15,0-1 16,0 19-16,35 17 15,-35-53-15,36 53 16,-19-36-16,19 36 31,17 18-31,-53 17 16,35 1-16,-35 17 16,0 17-16,0 1 15,0-18 1,0 17-16,0-17 0,-35 0 15,-18-35 1,53 35-16,-36-53 16,19 0-1,17-18 1,0 0-16,0-35 16,35 18-16,-35 0 15,18 35-15,35 0 16,-36 0-1,18 0-15,1 0 0,-19 0 16,19 35-16,17 0 16,-18-35-1</inkml:trace>
  <inkml:trace contextRef="#ctx0" brushRef="#br0" timeOffset="97543.03">14746 16087 0,'0'0'0,"18"-36"32,17 36-17,-35-17-15,53 17 16,-18 0 0,-17 0-1,-18 53 1,0 0-1,0-18 1,-35 0 0,35 0-1,0-17 1,35-18 0,0 35-1,18-35 1,-18 0-1,-17 0 17</inkml:trace>
  <inkml:trace contextRef="#ctx0" brushRef="#br0" timeOffset="97829.78">15275 16528 0,'36'0'15,"-19"0"-15,18 0 0,1 0 16,-1 0-16,18 0 16,-18 0-16,-17 0 15,35 0 1</inkml:trace>
  <inkml:trace contextRef="#ctx0" brushRef="#br0" timeOffset="98018.28">15452 16387 0,'0'0'0,"0"52"16,0-16-16,0-19 16,0 19-16,35 17 0,-35-36 15,35 18-15,0 18 16,1-53 15</inkml:trace>
  <inkml:trace contextRef="#ctx0" brushRef="#br0" timeOffset="98445.19">15910 16545 0,'18'-17'31,"17"-54"-15,-35 53-16,35-34 15,-35-1-15,0 17 16,0-17-16,0 18 16,0 17-16,0-34 15,0 87 17,18 0-17,-18 0-15,35 18 16,-35 0-1,53 0-15,-53-18 0,36 1 16,-36-1-16,35-17 16,-35 17-1,0 0 1</inkml:trace>
  <inkml:trace contextRef="#ctx0" brushRef="#br0" timeOffset="98970.04">16651 16316 0,'18'-35'0,"17"35"16,-17 0-16,17 0 16,18 0-16,-36 0 15,19-36-15,-19 36 16,36 0 0,-53 18-1</inkml:trace>
  <inkml:trace contextRef="#ctx0" brushRef="#br0" timeOffset="99159.18">16722 16457 0,'17'0'15,"54"0"-15,-36 0 16,-17 0-16,17 0 15,0 0-15,-17 0 16,17 0-16,1 0 16,-1 0-16</inkml:trace>
  <inkml:trace contextRef="#ctx0" brushRef="#br0" timeOffset="99565.5">17498 16351 0,'35'0'16,"18"0"0,-35 0-16,17 53 15,0-18-15,0 1 16,1 17-16,-1-36 15,-17 19-15,17-1 16,-35-18-16,35 19 16,0-89 15</inkml:trace>
  <inkml:trace contextRef="#ctx0" brushRef="#br0" timeOffset="99749">17727 16298 0,'-18'71'15,"-34"-18"-15,16 0 16,1 0-16,0-18 16,35 0-16,-36 0 15,36-17 1,18-18-1,-18-18-15</inkml:trace>
  <inkml:trace contextRef="#ctx0" brushRef="#br0" timeOffset="100251.66">17745 16069 0,'0'-35'15,"35"35"-15,-17-36 16,35 36-1,-18 0-15,-18 0 16,-17 18 0,0 35-1,0-18 1,0 18 0,0-18-1,-35-35 1,35 18-16,0 17 31,18-35-15,-18 18-16,17-18 15,36 0-15,-17 0 16,-1 0 0,0 0-1,-17 0 1</inkml:trace>
  <inkml:trace contextRef="#ctx0" brushRef="#br0" timeOffset="102961.23">20408 16351 0,'0'-53'31,"35"53"-31,-35-17 16,18 17-16,17-36 16,1 36 15,-36 36-16,0-1-15,0 0 16,-36 71 0,36-71-16,-53 1 15,53-1-15,-35-35 0,35 35 16,18-35 46,35 0-46,-18 0 0,18 0-1,0 0 1,-18 0 0,0 0-16</inkml:trace>
  <inkml:trace contextRef="#ctx0" brushRef="#br0" timeOffset="103462.89">20920 16281 0,'-36'0'15,"19"0"1,-36 17 0,53 19-16,-35-19 15,35 19-15,0-1 16,17-18 0,36-17-1,-35 0 1,17 0-1,-35-35 1,35 35-16,-35-53 16,18 53 15,17 18-15,-35 17-16,36 0 15,-36-17-15,0 35 0,0-18 16,0 1-16,0-1 15,0-18-15,-36-17 16,36 53-16,-53-53 16,53 36-16,-17-36 15,17-18 17,0-35-17</inkml:trace>
  <inkml:trace contextRef="#ctx0" brushRef="#br0" timeOffset="103941.61">21272 16334 0,'18'0'15,"35"0"1,-18 0 0,-17 0-16,17 0 15,1-18-15</inkml:trace>
  <inkml:trace contextRef="#ctx0" brushRef="#br0" timeOffset="104131.33">21290 16475 0,'0'0'0,"18"0"16,-1 0 0,36 0-1,-17 0-15,-1 0 16,0 0-1</inkml:trace>
  <inkml:trace contextRef="#ctx0" brushRef="#br0" timeOffset="104641.9">21925 16316 0,'18'0'16,"17"18"-1,0-18-15,1 70 16,-19-35-16,19 1 16,-1-19-16,0 19 15,-17-36 1,-18 53-16,53-53 0,-53 17 15,35-17 1</inkml:trace>
  <inkml:trace contextRef="#ctx0" brushRef="#br0" timeOffset="104848.33">22172 16334 0,'-35'35'16,"-18"0"-16,18 18 16,-1 0-16,19 0 15,17-35-15,-53 17 16,53 0-16,0 0 16</inkml:trace>
  <inkml:trace contextRef="#ctx0" brushRef="#br0" timeOffset="105366.95">22137 16140 0,'0'-36'16,"53"36"-16,-53-17 15,53 17-15,-36 0 16,19 0 15,-36 53-15,0-1-1,-18-52 1,18 36-16,0-1 16,-18-35-1,18 35 1,0-17 15,36-18-31,-1 0 16,18 0-1,-18 0 1,-17 0 0</inkml:trace>
  <inkml:trace contextRef="#ctx0" brushRef="#br0" timeOffset="109049.23">13741 17374 0,'0'-17'31,"0"-19"-15,0 1-16,0 17 16,0-17-16,0 0 15,17 53 32,19-18-31,17 35-1,-36-35 1,-17-18 0,0 1-1,0 69 48,0 1-63,0-17 0,0 34 15,35-17-15,-35 0 16,0-18-16,0 18 16,0 0-16,0-35 15,0 17-15,0 18 16,0-35-1</inkml:trace>
  <inkml:trace contextRef="#ctx0" brushRef="#br0" timeOffset="109234.73">13741 17621 0,'0'0'16,"17"0"-1,-17-35 1,53 35-16,-17 0 16,16 0-1,-16 0 1</inkml:trace>
  <inkml:trace contextRef="#ctx0" brushRef="#br0" timeOffset="109412.5">14164 17586 0,'35'0'31</inkml:trace>
  <inkml:trace contextRef="#ctx0" brushRef="#br0" timeOffset="110027.96">14429 17445 0,'0'-18'16,"17"-17"-16,19-18 15,16 0 1,-16 18-1,-19 35 1,19 0 0,-36 35-1,0 0-15,35-17 16,-35 17-16,0 1 16,0-1-1,18-35 1,17 0-1,-18 0 1,-17 35 0,36-35-16,-36 35 0,0-17 15,35 17-15,-35 1 16,0-19-16,0 19 16,0-19-16,-35 18 15,-18 1 1,35-36-1,18-36 17</inkml:trace>
  <inkml:trace contextRef="#ctx0" brushRef="#br0" timeOffset="110503.31">14676 17110 0,'0'-36'0,"0"19"31,52 17-31,-16 0 16,-19 0 15,-17 35-15,0 0 0,0 18-1,0-35 1,-17 17-1,34 0 17,36-35-17,-17 0-15,-1 0 16,0 0 0,-17 0 15</inkml:trace>
  <inkml:trace contextRef="#ctx0" brushRef="#br0" timeOffset="110854.33">15222 17568 0,'18'0'16,"17"0"-16,1 0 15,-19-17-15,18 17 0,1-36 16,-19 36 0,19 0-16,-36-17 0,35 17 15,-35-36-15</inkml:trace>
  <inkml:trace contextRef="#ctx0" brushRef="#br0" timeOffset="111059.78">15363 17392 0,'0'35'15,"0"0"-15,0 1 16,0-1-1,0-17-15,36 35 16,-1-18 0,0-35-1,-35 35-15,18-35 16</inkml:trace>
  <inkml:trace contextRef="#ctx0" brushRef="#br0" timeOffset="111409.9">15840 17533 0,'0'0'0,"35"-35"0,-35 17 15,35-17-15,-35-18 16,0 18-16,0-1 15,0-17 1,0 71 31,53 70-31,-53-35-16,35 0 15,-35 0-15,53-18 16,-53 1-16,36-1 0,-36-17 15,35-18 17</inkml:trace>
  <inkml:trace contextRef="#ctx0" brushRef="#br0" timeOffset="111857.86">16739 17339 0,'18'0'16,"17"0"-1,0 0 1,1 0-16,-19 0 16,19 0-16,-19 0 15,19 0 1</inkml:trace>
  <inkml:trace contextRef="#ctx0" brushRef="#br0" timeOffset="112030.4">16792 17533 0,'0'0'0,"53"0"31,-35 0-15,17 0-16,36 0 16</inkml:trace>
  <inkml:trace contextRef="#ctx0" brushRef="#br0" timeOffset="112647.96">17674 17357 0,'18'17'31,"17"-17"-15,0 53-16,-17-18 16,17 1-16,1-1 15,-1 0-15,0 1 16,-17-1-16,17 18 15</inkml:trace>
  <inkml:trace contextRef="#ctx0" brushRef="#br0" timeOffset="112842.5">17851 17357 0,'0'0'16,"0"17"-16,-53 19 0,17 16 16,19 1-16,-19 0 15,36-17-15,-35 17 16,35-18-16,0-18 16</inkml:trace>
  <inkml:trace contextRef="#ctx0" brushRef="#br0" timeOffset="113291.15">17886 17110 0,'0'0'0,"17"0"16,-17-36-16,53 36 0,-17 0 31,-1 0-15,35 0-16,-52 18 16,-18 0-1,0 35 1,-35-53-1,35 35-15,-18-35 16,18 18-16,0 17 31,0 0 1,53-35-17,-18 0-15,-35 18 16,36-18-16,-1 0 15,0 0 17,-17 0-17</inkml:trace>
  <inkml:trace contextRef="#ctx0" brushRef="#br0" timeOffset="116371.86">20673 17251 0,'0'-18'15,"-18"18"17,0 0-17,-34 35 1,16 1-1,36-19-15,-35 36 16,35 0-16,0-35 16,0 17-16,0-17 15,0 17-15,35-35 16,1 53-16,-19-53 16,18 35-16,1-35 15,-19 0-15,36 0 16,-17-17-1,-36-36 1,0 35-16,-18-35 16,-17 53-1,17 0-15,-17 0 16,-1 0-16,1 0 16,35 18-1,0 35 1,0-18-1</inkml:trace>
  <inkml:trace contextRef="#ctx0" brushRef="#br0" timeOffset="116822.95">20814 17180 0,'0'36'15,"0"-1"1,0-18-16,0 19 16,0 17-16,0-36 15,0 19-15,35-36 16,-35 17-16,18-17 0,35 0 15,-18-17 1,-35-19 0,0 1-16,0 17 15,18 18 17,-18 36-17,35-1 1,-35-17-16,0 17 15,35 0-15,-35-17 16,0 17-16,35-35 16,-35 35-16,18-35 15,17 0 1,-17 0-16</inkml:trace>
  <inkml:trace contextRef="#ctx0" brushRef="#br0" timeOffset="117037.39">21361 17268 0,'17'0'15,"19"0"1,-1 0-16,-17 0 15,17 0-15,18 0 16,-36 0 0</inkml:trace>
  <inkml:trace contextRef="#ctx0" brushRef="#br0" timeOffset="117219.89">21431 17462 0,'36'0'16,"-1"0"-1,0 0 1,0 0 0,1 0-1</inkml:trace>
  <inkml:trace contextRef="#ctx0" brushRef="#br0" timeOffset="117531.12">21890 17304 0,'35'17'31,"-17"-17"-31,17 53 16,0-17-16,1-1 15,-1-18-15,-17 19 16,17-36-16,-35 53 15,35-53 1,-17 0-16,-18-18 16</inkml:trace>
  <inkml:trace contextRef="#ctx0" brushRef="#br0" timeOffset="117708.64">22084 17268 0,'0'36'0,"-35"-19"16,35 36-16,-36 0 16,36 0-16,-35-18 15,35 18-15,0-17 16,-18-36-16,18 35 0,36-35 16</inkml:trace>
  <inkml:trace contextRef="#ctx0" brushRef="#br0" timeOffset="118390.71">22207 17039 0,'0'-35'46,"18"35"-30,-18-18 0,18 18-16,17 0 15,0 18 17,-35 17-17,0 0-15,-17 1 16,-19-1-1,36 0 1,0 1 15,18-36-15,0 0 0,17 17-16,0-17 15,-17 0-15,17 0 16,18 35-1,-35-35-15,34 0 16</inkml:trace>
  <inkml:trace contextRef="#ctx0" brushRef="#br0" timeOffset="119796.96">23671 17304 0,'36'0'31,"-36"17"-15,70-17-16,-35 71 15,-17-36-15,17 0 16,1 18-16,-1-17 15,0-1-15,-17 0 16,17-17 0,0-18-1</inkml:trace>
  <inkml:trace contextRef="#ctx0" brushRef="#br0" timeOffset="120024.38">23971 17321 0,'0'0'0,"0"18"0,-53 53 15,18-19-15,0 19 16,-1 0-16,1-18 16,35-18-16,-35 0 15,35 0-15,0-17 16,18-18-1,17 0 1,-18-18-16,19-17 16</inkml:trace>
  <inkml:trace contextRef="#ctx0" brushRef="#br0" timeOffset="120207.88">24183 17462 0,'53'0'0,"-36"0"16,19 0-16,-19 0 16,36 0-1,-53-35-15,71 35 16,-54 0-16</inkml:trace>
  <inkml:trace contextRef="#ctx0" brushRef="#br0" timeOffset="120403.27">24201 17586 0,'0'0'16,"17"0"15,36 0-15,-18 0-1,18 0 1,-35 0 0</inkml:trace>
  <inkml:trace contextRef="#ctx0" brushRef="#br0" timeOffset="121092.86">24853 17392 0,'35'-35'15,"-17"-1"1,-18 1 0,0 17-16,35-17 15,-35-35 1,-35 17-1,-18 35 1,18 18 0,0 0-1,-1 53 1,36-18-16,0-17 16,18 52-1,-18-34-15,71-1 16,-36-17-1,0 17-15,-35 0 0,53 0 16,-53-17-16,18 17 16,-18 1-16,0-19 15,0 19-15,0-19 16,-53-17 15,35 0-31,-17 0 0,-18 0 16,18 0-16,-1-17 15,1-36 1,35 0 0,0 35-1,18 18-15,-18-53 0,35 53 16,0-53-16,18 18 16,0 0-1</inkml:trace>
  <inkml:trace contextRef="#ctx0" brushRef="#br0" timeOffset="134615.44">5239 17445 0,'0'-18'31,"53"-35"-15,-18 53 0,0-35-16,18-18 15,-35 18 1,-18 0 15,-53 35 0,0 17-15,53 18 0,-35 1-16,35-19 0,0 36 15,0-17 1,17-36-1,-17 17-15,53-17 16,-18 0 0,18 0-1,0-17 1,-53-1-16,53-17 16,-53-1-16,36-17 15,-36 18-15,17-18 16,-17 0-16,0 18 15,0-18-15,0 18 16,0 17-16,0-35 16,0 106 46,0-35-46,0 35-16,18 0 15,-18 0-15,0-18 16,35 18-16,-35 0 16,18-36-16,-18 19 15,35-36-15,-35 53 0,35-53 16,-35 17-16,36-17 16</inkml:trace>
  <inkml:trace contextRef="#ctx0" brushRef="#br0" timeOffset="134813.96">5503 17268 0,'0'-35'15,"53"0"1,-17 35 0,-19 0-16,18 0 15,1 0-15,-19 0 16,19 0-16</inkml:trace>
  <inkml:trace contextRef="#ctx0" brushRef="#br0" timeOffset="135182.94">5997 17198 0,'0'-18'31,"-35"-17"-31,0 35 16,-1 0-1,-17 18 1,53-1-16,-17 19 16,17-1-16,0-18 15,0 19-15,0-19 16,0 19 0,35-36-1,-35 35-15,35-35 0,1 0 31,17 0-31,-18 0 16,-18-18 0,36 18-16,-17 0 15</inkml:trace>
  <inkml:trace contextRef="#ctx0" brushRef="#br0" timeOffset="135339.54">6174 17392 0,'0'0'0,"17"0"0,19 0 31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8:29:12.012"/>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Property name="color" value="#7030A0"/>
    </inkml:brush>
    <inkml:brush xml:id="br4">
      <inkml:brushProperty name="width" value="0.05292" units="cm"/>
      <inkml:brushProperty name="height" value="0.05292" units="cm"/>
      <inkml:brushProperty name="color" value="#00B0F0"/>
    </inkml:brush>
    <inkml:brush xml:id="br5">
      <inkml:brushProperty name="width" value="0.05292" units="cm"/>
      <inkml:brushProperty name="height" value="0.05292" units="cm"/>
      <inkml:brushProperty name="color" value="#FFC000"/>
    </inkml:brush>
  </inkml:definitions>
  <inkml:trace contextRef="#ctx0" brushRef="#br0">1870 7091 0,'0'0'0,"0"17"125,0 19-110,-53-1 1,53 0-16,-35 18 15,35-18-15,-53 18 16,17 71 0,-17-54-16,53 1 15,-35 0-15,35-19 16,0 19-16,0-18 16,35 0-16,-35-18 15,53 0-15,-17 1 0,34 17 31,-17-18-31,-18-35 16,-35 35 0,36-35-16,-1 0 31,-17 0 0</inkml:trace>
  <inkml:trace contextRef="#ctx0" brushRef="#br0" timeOffset="824.53">2364 7602 0,'35'-35'15,"-35"17"-15,35-17 16,-35 0-16,0-18 16,0 18-1,0-1-15,0 19 16,-35-36-1,17 53 1,-17 17 15,35 1-31,0 35 16,0 0-16,18-18 16,-18 18-16,53 18 15,-18-1-15,-35 1 0,35-1 16,-35-17-1,0-17-15,0-1 0,0 0 16,0-17 0,-18-18-1,-34 0 1,16-18-16,1 18 16,35-53-16,-18 18 15,18 0-15,0 17 16,0-35-16,0 18 31,18 35-31,-18-18 0,53 18 16,-35 0-16,-18-35 15</inkml:trace>
  <inkml:trace contextRef="#ctx0" brushRef="#br0" timeOffset="1067.87">2716 7655 0,'71'0'15,"-53"-17"-15,17 17 0,0 0 16,-17-36-1,17 36-15,-17 0 16,35 0 0,-53-17-16</inkml:trace>
  <inkml:trace contextRef="#ctx0" brushRef="#br0" timeOffset="1252.45">2840 7497 0,'0'0'0,"0"52"0,0-16 16,17-1-16,-17 18 0,0 0 15,18-18-15,-18 0 16,0 1-16,35-19 16,1-17-1</inkml:trace>
  <inkml:trace contextRef="#ctx0" brushRef="#br0" timeOffset="1906.2">3157 7514 0,'0'-17'31,"18"-19"-15,17 1-16,-17 0 16,17 17-16,0-17 15,1 35 16,-36 17-15,0 19-16,0 17 16,0-36-1,0 19-15,0-1 0,0-18 16,17-17 0,19 0 15,-36 36-31,17-36 0,-17 53 15,0-18-15,36 18 16,-36-36-16,0 19 16,0-1-16,0 0 15,-36-35 1,-17 0 0,36 0-1</inkml:trace>
  <inkml:trace contextRef="#ctx0" brushRef="#br0" timeOffset="2555.79">3492 7779 0,'18'0'15,"17"17"1,18 19 0,-17-36-16,-36 53 15,70-36 1,-52-17-16,-18 35 16,35-35-1,-35-52 16,0 34-31,0-35 16,0 0-16,-18 0 0,-17 18 16,0-18-1,0 0-15,-1-35 16,36 53-16,0-1 16,0 19-16,-17 17 15,17-36-15,0 19 16,0-19 15,17 36-31,54-35 16,-18 35-1,0 0-15,17 0 16,-17 0-16,0 0 16,18 0-1,-36 0-15,-17 0 0,34 0 16,-16 0 15</inkml:trace>
  <inkml:trace contextRef="#ctx0" brushRef="#br0" timeOffset="3073.4">3881 7638 0,'0'0'0,"0"-36"15,-36 36-15,36-35 16,0 0-1,18 0 17,35 35-17,-18 0-15,-17 0 16,17 0-16,-17 0 16,70 0-1,-71-18 1,-17-17-1,0 52 32,0 1-31,-17 52-16,17 1 16,0 52-1,0-34-15,0-19 16,0-17-16,0-18 15,0 1-15,0-1 16,0-70 15</inkml:trace>
  <inkml:trace contextRef="#ctx0" brushRef="#br0" timeOffset="3238.96">3898 7832 0,'-17'0'0,"87"0"32,-35 0-17,-17 0-15,17 0 16,1-36-16,-19 36 16,18 0-16,1-17 0</inkml:trace>
  <inkml:trace contextRef="#ctx0" brushRef="#br0" timeOffset="3823.42">4269 7056 0,'17'0'15,"19"0"-15,16 17 31,-52 18-31,53 18 0,-53 18 16,53-1-16,-53 1 16,36 17-16,-36 0 15,0 1-15,0-1 16,0-18-16,0 1 16,0-36-16,-18 18 15,18-18-15,-35 1 16,35-19-16,-36-17 0,36 36 15,18-72 32,-18 1-47</inkml:trace>
  <inkml:trace contextRef="#ctx0" brushRef="#br0" timeOffset="4639.91">4586 7126 0,'0'-35'0,"18"35"15,-18-18 1,35-17 0,18 0-1,-18 35-15,0 0 31,-35 17 1,0 19-17,-17-1-15,-18 18 16,35 0 0,-18-53-1,18 17-15,0 19 31,35-1 1,0-35-17,-17 0 1,17 0 0,1 0-1</inkml:trace>
  <inkml:trace contextRef="#ctx0" brushRef="#br0" timeOffset="5388.99">5098 7549 0,'17'-35'46,"54"35"-30,-36 0-16,18 0 16,0 0-1,-18 0-15,18 0 0,-18-35 16,-17 35 0,17 0-16,-35 18 31</inkml:trace>
  <inkml:trace contextRef="#ctx0" brushRef="#br0" timeOffset="5647.9">5203 7743 0,'18'0'16,"17"0"0,1 0-1,-1 0-15,-17 0 16,17 0-16,-18 0 16,19 0-16,-1 0 15,0 0 1,1 0-1</inkml:trace>
  <inkml:trace contextRef="#ctx0" brushRef="#br1" timeOffset="67148.64">21731 5609 0,'-18'0'47,"-17"18"-47,18 17 16,-19 18-1,1 18 1,35-54 0,0 18-16,0 1 15,-35-19-15,35 19 16,0-1-16,0-17 15,0 17-15,0-18 0,0 54 32,0-36-32,0 18 15,17-53 1,-17 53-16,18-53 16,-18 18-16,35-18 15,-35 35-15,36-35 16,16 35-1,19-35 1,-36 0-16,-17 0 16,17 0-16,-17 0 15,17 0-15,0 0 16,-17 0-16,17 0 16,-17 0-16,17 0 15,1 0-15,34-17 16,-35 17-1,-35-36-15,53 36 16,-17-35 0,-19 0-1,-17 0 1,35-18 0,-35 0-1,0 35-15,0-17 16,0 17-16,0-17 15,0 0-15,0 17 16,0-17-16,-17-1 16,-18 1-1,17-18-15,-17 0 16,-18 18 0,17 35-1,36-18-15,-35 18 16,-18 0-1,53-35-15,-53 35 16,36 0-16,-19 0 16,-17 0-1,18 0 1,-18 0 0,18 0-1,35 18-15</inkml:trace>
  <inkml:trace contextRef="#ctx0" brushRef="#br1" timeOffset="70113.95">2240 7214 0,'-18'18'16,"18"35"-1,0-36 1,-35 19-16,35 17 16,0-18-16,-35 18 15,35 0-15,0-18 16,0 18-16,0 0 15,0 0-15,0 0 16,0 0-16,0-36 0,35 19 16,-35-1-1,35 0-15,-35-17 16,36-18-16,-36 53 0,35-53 16,-35 35-16,35-35 15,-35 18-15,53-18 16,-17 0-1,-1 0 1,18 0 0,0 0-1,-36 0 1,-17-36-16,36 36 16,-36-17-16,35 17 15,-35-53-15,0 35 16,35-17-16,-35 0 0,0-1 15,35 19-15,-35-19 16,0 19-16,0-36 16,0 0-16,0 18 15,0-18-15,0 0 16,0 35-16,-17-17 16,17 0-16,-36-1 15,1 19-15,0-19 16,0 1-16,-1 0 15,19 35-15,-19-35 16,1 35-16,18 0 16,-19 0-16,1 0 15,0 0-15,-1 17 16</inkml:trace>
  <inkml:trace contextRef="#ctx0" brushRef="#br1" timeOffset="70600.11">2663 7161 0,'0'-17'15,"53"-1"1,-17-17-16,-19 0 15,19-1-15,-1 1 16,0 17-16,-35-17 16,35 35-16,-35-53 15,36 53-15</inkml:trace>
  <inkml:trace contextRef="#ctx0" brushRef="#br1" timeOffset="70997.06">2628 6950 0,'0'35'31,"0"0"-15,0-17-16,-35 35 16,35 0-16,0-18 15,0 18-15,-18-18 16,18-17 0,53-18 30,0 0-30,-35-35-16,17 35 16,18 0-1,-35 0 1,17 0 0,-35-36-16,17 36 15</inkml:trace>
  <inkml:trace contextRef="#ctx0" brushRef="#br1" timeOffset="71937.28">3122 6685 0,'0'-18'15,"-35"18"17,0 0-17,35 53-15,-53-35 16,53 17-16,-36 1 16,36-19-16,0 19 15,0-1 1,18-35-1,0 0 1,35 0 0,-1-35-16,-16-36 15,-36 18 1,35 18 0,-35-1-1,0 1 1,0 0-1,0 53 64,0 34-64,18-52-15,-18 36 0,0-1 16,35 18-1,-35-18 1,35-35-16,-35 36 16,18-36-1,17 0 1,0-18 0,-35 0-1,18 18-15,-18-35 16,0 0-1</inkml:trace>
  <inkml:trace contextRef="#ctx0" brushRef="#br2" timeOffset="76515.09">23054 5380 0,'-18'17'31,"18"19"-31,-35-1 16,35 0-16,-18 18 16,18 18-16,-52 17 15,52-17-15,0-1 16,0 1-16,0-18 15,0 17-15,0 1 16,0-18-16,0 0 16,17-1-16,-17-16 0,35-19 15,-35 19-15,36-36 16,-36 53-16,35-53 16,18 0-1,17 0 1,-52 0-16,17 0 15,1-36-15,-19 36 16,-17-53-16,53 53 16,-53-53-16,36 53 15,-36-35-15,17 35 16,-17-53-16,35 53 16,-35-70-16,0 52 15,36-17-15,-36-1 16,0 19-16,0-18 0,0 17 15,0-17-15,0-1 16,0 19-16,0-19 16,0 19-16,0-18 15,0-1 1,-18 19-16,-17-36 16,0 0-1,-1 0 1,1 0-1,0 35 1,-18-17 0,0 35-16,53-35 15,-53 35 1,35 0 0,-17 0-16,35 17 15,-18-17-15,18 18 16</inkml:trace>
  <inkml:trace contextRef="#ctx0" brushRef="#br2" timeOffset="78879.37">3316 7214 0,'-18'18'15,"-17"17"1,35 0 0,-35-35-16,35 36 15,-35 17 1,35-18-16,0-17 15,0 17-15,0 0 16,-18-35-16,18 35 16,0 18-1,0-17-15,0-1 16,0 0 0,0-17-1,0 17 1,0 0-1,35-35-15,-35 18 16,36 35 0,-1-18-1,0 0 1,-17 1 0,35-36-1,-53 17-15,53-17 16,-18 36-1,18-36 1,-53 35-16,53-35 16,-18 0-16,-35 18 15,71-18-15,-1 0 16,-17 0 0,-18 0-1,18 0 1,0 0-1,-35 0 1,35 0 0,0 0-1,-18 0-15,0-18 32,0 18-32,-35-18 15,36-17 1,-1 0-1,-35 17 1,35 18-16,-35-35 16,18 35-16,-18-53 15,35 18 1,-35-1-16,0-17 16,35 18-1,-35 0 1,0-18-1,0 35 1,0-35-16,0-17 16,0-1-1,-35 36 1,35 0 0,-17 35-16,17-53 15,-36 53-15,36-18 16,-53 18-16,53-35 15,-35 35-15,0-35 16,-1 35-16,1-36 16,-18 36-1,53-17-15,-35 17 16,-18 0-16,53-36 16,-53 36-16,36 0 15,-36 0 1,0 0-1,35 0-15,-17 0 16,0 0-16,17 0 16,-17 18-16,17-18 15,-17 0 1,35 35 0,0-17-1</inkml:trace>
  <inkml:trace contextRef="#ctx0" brushRef="#br2" timeOffset="79589.47">4039 8273 0,'36'0'31,"16"53"-31,-52-18 16,53 0-16,-53-17 15,53 17-15,-53 0 16,36 18-16,-36-35 15,35 17-15,-35 0 16,35-35-16,-35 36 16</inkml:trace>
  <inkml:trace contextRef="#ctx0" brushRef="#br2" timeOffset="80004.43">4057 8431 0,'0'0'0,"0"18"0,-35-53 78,35-1-63,0-16-15,0 16 16,0 19 0,35 17 46,0 0-46,18 17-1,-18-17 1,-35 18-16,18-18 16,-18 35-1,35-35-15,-35 18 16</inkml:trace>
  <inkml:trace contextRef="#ctx0" brushRef="#br2" timeOffset="80733.48">4480 8908 0,'36'-71'16,"-36"18"-16,0 18 15,35-18-15,-35 0 16,0 0-16,0 0 15,0 36 1,-18-19 0,1 36-1,17 36 1,0-19 0,0 36-16,0 0 15,0-18-15,0 18 16,0 0-16,0-18 15,17 1-15,-17-1 16,53-35-16,-53 18 16,53-18-16,-35 0 15,52 0-15,-35 0 16,1-18 0,-36-35-1,0 18 1,-36 0-1,1 35-15,18 0 16,-19 0-16,-17 0 16,53 52-1,-17-52-15,17 53 16,0-17 0</inkml:trace>
  <inkml:trace contextRef="#ctx0" brushRef="#br0" timeOffset="88877.71">6085 7038 0,'-35'0'63,"0"18"-63,17 17 15,-17 18-15,35 0 16,-53 17-16,53-17 16,0 0-16,-35 0 0,35 0 15,0 17 1,0-17-16,0 0 16,17 0-16,-17-35 0,18 17 15,-18 0-15,53 1 16,-53-19-16,53-17 15,-53 53-15,53-53 16,-53 35-16,17-35 16,19 0-1,-36 18-15,17-18 32,19-18-17</inkml:trace>
  <inkml:trace contextRef="#ctx0" brushRef="#br0" timeOffset="89677.65">6473 7549 0,'53'-17'15,"-53"-18"1,36-1-16,-36 19 16,0-19-16,17 1 15,-17 0-15,0-1 16,0 1-16,0 18 16,0-36-1,-35 53-15,0-36 16,17 36-1,18 18-15,0 0 16,-35 35-16,35-1 16,0 1-16,17-17 15,-17 17-15,36 0 16,-19 35 0,-17-35-16,0-18 15,0-17-15,0 17 16,0-18-1,-17-17 1,-19 0 0,19 0-16,-18 0 15,-1 0-15,19 0 16,17-52-16,-36-1 16,36 35-1,18-17 1,17-1-1,1 36-15,-1-35 16,-18 35-16</inkml:trace>
  <inkml:trace contextRef="#ctx0" brushRef="#br0" timeOffset="90088.53">6720 7532 0,'36'0'15,"-19"0"1,19 0-16,-1-35 0,-17 35 15,17 0-15,0 0 16,0 0 0,-35-18 15</inkml:trace>
  <inkml:trace contextRef="#ctx0" brushRef="#br0" timeOffset="90269.04">6844 7391 0,'0'70'16,"0"-52"-1,0 17 1,0 0-16,0 1 16,0-1-16,18-17 15,17 35-15,0-53 16</inkml:trace>
  <inkml:trace contextRef="#ctx0" brushRef="#br0" timeOffset="90925.29">7179 7373 0,'0'-18'0,"0"-17"16,53 35-1,-18-53-15,-17 53 16,17-17-16,18 17 15,-35 0 1,17 17 15,-35 18-31,0 1 16,0-19-16,0 36 16,0-35-1,0 17 16,35 18-15,-35-35-16,0 17 16,0 0-16,0-17 15,0 17-15,-35 18 16,0-18 0,-18-35-1,17 0 16,54-17 1</inkml:trace>
  <inkml:trace contextRef="#ctx0" brushRef="#br0" timeOffset="91607.56">7691 7585 0,'0'0'0,"35"0"16,-35 17 0,17-17-16,19 36 15,-1-36 1,-35 35-1,18-35 1,-18-18 15,0-35-15,0 18-16,0-18 16,-36 0-16,36 18 15,-70-18-15,70 0 16,-53 0-16,53 18 15,-18 17-15,18-17 16,0 0-16,0 17 16,18 18 31,17 0-32,-17 0 1,17 18-16,18-18 0,0 0 15,-18 0-15,0 0 16,-17 0-16,35 0 16,-18 0 15</inkml:trace>
  <inkml:trace contextRef="#ctx0" brushRef="#br0" timeOffset="92224.88">7867 7497 0,'0'-36'31,"18"36"-15,-18-53-16,17 53 15,-17-35-15,0 0 32,35 35-1,1 0-15,-36 17-16,35-17 15,0 0 1,-17 0-1,-18-17 1,0-19 15,0 54 1,0 17-32,0 1 15,0 17-15,0 17 16,0-35-16,0 18 15,0 0-15,0-17 16,0-1-16,0 0 16,-35-70 31</inkml:trace>
  <inkml:trace contextRef="#ctx0" brushRef="#br0" timeOffset="92389.43">7885 7585 0,'17'0'47,"36"0"-31,-53-18-1,53 18-15,-35 0 16,17-35-16</inkml:trace>
  <inkml:trace contextRef="#ctx0" brushRef="#br0" timeOffset="93056.28">8184 6985 0,'36'0'63,"34"35"-48,-70 1-15,53 16 16,-53 19-16,35 0 16,-35-19-16,0 19 15,0 0-15,0-18 16,0 35-16,0 18 16,-17-1-1,-36-52-15,53-17 0,-35-1 16,35-18-1</inkml:trace>
  <inkml:trace contextRef="#ctx0" brushRef="#br0" timeOffset="93737.39">8661 7003 0,'-36'0'63,"36"17"-63,-53 19 15,53 16 1,-52 19-16,52 0 16,-36 17-16,36-18 15,0 1-15,0-36 0,0 18 16,0 0-16,36-18 16,16 53-1,-52-52-15,36-19 16,-1 36-1,-35-17 1,35-36-16,-17 0 31,17 0 1,-35-18-32</inkml:trace>
  <inkml:trace contextRef="#ctx0" brushRef="#br0" timeOffset="94821.84">8837 7461 0,'35'0'16,"-35"-35"-16,36 35 16,-36-35-16,0-1 15,17 1-15,-17 17 16,0-17-16,0 18 16,0-19-16,0 1 0,0 17 15,0-35 1,-35 53-1,17 0 1,18 18 0,0 0-16,-35 17 15,35 0-15,0 1 16,0-1-16,18 18 16,-18 0-16,53 0 15,-53 0-15,35-1 16,-35 1-16,0-35 15,35 35-15,-52-53 32,-36 0-17,17 0 1,19-18-16,-36-17 16,53 0-1,0-1 1,0 1 15,0 18-15,53 17-1</inkml:trace>
  <inkml:trace contextRef="#ctx0" brushRef="#br0" timeOffset="95387.69">9225 7479 0,'35'-18'47,"1"18"-47,-19 0 16,19-35-16,17 35 15,-36 0-15,18 0 16,-17 0-16,35 0 16,-53-18-1</inkml:trace>
  <inkml:trace contextRef="#ctx0" brushRef="#br0" timeOffset="95575.31">9366 7302 0,'0'0'0,"0"36"15,0-1-15,0-17 16,0 35-16,0-18 15,18 18 1,-18-36-16,53-17 16,-18 36-16,-17-36 15,17 0-15</inkml:trace>
  <inkml:trace contextRef="#ctx0" brushRef="#br0" timeOffset="96055.2">9684 7250 0,'0'0'0,"0"-18"16,35-17-1,0 35-15,1-36 16,-1 36-16,-18 0 0,19 0 16,-19 0-1,-17 18 1,0 35 0,0-18-1,0 0 1,36-35-1,-36 53 1,0-35 0,35 17-16,-35 1 15,0-19-15,0 19 16,0-19-16,-18 18 16,18 1-16,-35-36 15,35 53-15,-35-53 16,35-18 31</inkml:trace>
  <inkml:trace contextRef="#ctx0" brushRef="#br0" timeOffset="96919.74">10107 7514 0,'0'18'31,"0"17"-16,35-35 17,1 0 77,-36 35-93,17-35-1,-17-17 79,0-54-78,0 54-16,-17-19 15,17-17-15,-53 0 16,53 18-16,-18 0 16,18-18-16,0 35 15,-35-17-15,35-18 16,0 35 15,17 18-15,19 0 15,-1 0-15,-35-35-16,18 35 15,17 0-15,35-35 16,-34 35-1,-19 0-15,36 0 16,-35 0 0,17 0-1,0 0-15,-17 0 16,53 18 0,-36-18-1,0 0 1</inkml:trace>
  <inkml:trace contextRef="#ctx0" brushRef="#br0" timeOffset="97419.68">10319 7391 0,'0'-36'31,"17"36"-31,-17-70 16,0 52-16,18-17 16,-18 17-16,0-17 15,35 35 16,18 18-15,0 17 0,-18-35-1,1 0 17,-36-18-1,0 36 0,0 0-15,0 34-16,0 19 15,0-18-15,-18 0 16,18 0-16,0-36 16,0 19-16,0-1 15,0-17 1,-35-36 15</inkml:trace>
  <inkml:trace contextRef="#ctx0" brushRef="#br0" timeOffset="97587.24">10319 7461 0,'0'0'0,"35"0"31,18 0-15,-35 0 0,17 0-16,-18 0 15,19 0-15,-1 0 16</inkml:trace>
  <inkml:trace contextRef="#ctx0" brushRef="#br0" timeOffset="97955.25">10707 6826 0,'17'53'31,"72"35"-15,-54-17-16,0-1 15,-35 1-15,35 0 16,-35 17-16,0 0 16,0-17-16,0-1 15,-35-35-15,0 18 16,0 0-16,35 0 15,-53-18-15,53-17 0,-18-18 16,18 35 0</inkml:trace>
  <inkml:trace contextRef="#ctx0" brushRef="#br0" timeOffset="101245.18">11218 7373 0,'36'0'47,"-1"0"-32,0 0-15,0-35 16,18 35-16,0 0 16,-17 0-16,16 0 0,-16 0 15,-19 0 1</inkml:trace>
  <inkml:trace contextRef="#ctx0" brushRef="#br0" timeOffset="101478.56">11324 7532 0,'18'0'31,"52"0"-16,-52 0 1,17 0-16,-17 0 0,17 0 16,0 0-16,1 0 15,17 0 1</inkml:trace>
  <inkml:trace contextRef="#ctx0" brushRef="#br0" timeOffset="107401.02">12524 7161 0,'0'0'0,"17"0"0,-17-35 16,0 0-1,0 17 17,-35 18-1,0 35-31,-1-17 16,1 35-16,17 0 15,-17 0-15,0 17 16,35 1-16,-35 0 15,35-36-15,0 18 16,0-36-16,0 19 16,0-1-16,105 18 15,-69-53-15,-19 17 16,36-17 0,-17 0-16,-19 0 15,36 0-15,-18 0 16,-35-35-1,0 0 1,-17 35-16,-18-53 16,17 53-16,-35 0 15,18 0-15,17 0 16,-35 0 0,53 35 15,35-35-16</inkml:trace>
  <inkml:trace contextRef="#ctx0" brushRef="#br0" timeOffset="108150.02">12788 7056 0,'35'0'32,"-35"35"-32,0-18 15,0 36-15,0 0 16,-17-17-16,17-1 15,0 0-15,0-17 0,0 17 32,53-35-1,0 0-15,-18 0-1,18-18 1,-18 18-1,-35-17 1,0-19 0,0 1-1,0 70 32,0 1-47,0-19 16,0 36-1,0 0-15,35-35 16,-35 17-16,0 0 0,0 1 16,18-36-1,-18 35-15,0-17 32,0 17-17</inkml:trace>
  <inkml:trace contextRef="#ctx0" brushRef="#br0" timeOffset="108941.39">13353 7408 0,'17'-17'31,"19"17"-15,-1 0-16,0 0 16,-17-18-16,17 18 15,0 0-15,-17 0 16,35-35-16,0 35 0,-36 0 15,19-36 1</inkml:trace>
  <inkml:trace contextRef="#ctx0" brushRef="#br0" timeOffset="109250.11">13494 7108 0,'0'53'32,"0"-17"-17,0-19 1,17 36-16,-17 0 0,0-18 15,0 18-15,0-17 16,0-19-16,0 19 16,0-1-1,0 0 1,0 0 0,0-17-1,36-18-15</inkml:trace>
  <inkml:trace contextRef="#ctx0" brushRef="#br0" timeOffset="124676.05">13970 7426 0,'0'-18'16,"0"-35"0,18 36-16,-18-19 15,53 1-15,-53 0 16,52 17-16,-16-35 15,-1 53 1,18 0 0,0 36-1,-53 17 1,0-1-16,0 1 0,0 18 16,-53 0-16,18-1 15,-1-17 1,1 0-16,0-18 0,-18 0 15,88-35 48,-35-17-47,53 17-16,-18 0 15,18 0 1,-17 0-1,-19 0-15,18 0 16,-17 0-16</inkml:trace>
  <inkml:trace contextRef="#ctx0" brushRef="#br0" timeOffset="125162.52">14393 7250 0,'0'35'31,"0"0"-31,0 0 15,36 54 1,-36-72-16,0 36 16,35-53 15,0 0-15,-35-17-1,18-1-15,17 53 47,-35-17-31,0 35-16,35-18 15,-35 0-15,0-17 16,36 17-16,-36 0 16</inkml:trace>
  <inkml:trace contextRef="#ctx0" brushRef="#br0" timeOffset="125828.82">14799 7620 0,'0'18'0,"35"-18"15,-35 35 1,18-35-16,-18 18 16,35-18-16,0 0 15,-35 35 1,0-70 15,0 17-15,0-17-16,0-1 0,-35-17 15,35 1-15,-70-1 16,34 0 0,-17-36-16,53 37 15,0 16-15,0 19 16,0-36-1,0 17 1,36 36 0,-1 0-1,0 0-15,18 0 16,18 18-16,-1-18 16,-34 0-16,17 0 15,-18 0-15,0 0 16,0 0-1,36 0 1,-36 0 0</inkml:trace>
  <inkml:trace contextRef="#ctx0" brushRef="#br0" timeOffset="126346.7">15099 7444 0,'0'-18'0,"0"-17"16,0-1-1,18 36 48,-1 0-63,54 18 16,-36-18-16,0 0 15,-17 0 1,17 0-1,-35-18 1,0 1 0,-17 17 15,17 17-15,0 36-16,-36 0 15,36 0-15,0 18 16,0-1-16,0 1 15,0-1 1,0-34-16,0-54 47,0-17-47</inkml:trace>
  <inkml:trace contextRef="#ctx0" brushRef="#br0" timeOffset="126508.27">15099 7673 0,'0'0'0,"18"0"31,17 0-15,0 0-16,18 0 16,-18 0-1,-35-18-15</inkml:trace>
  <inkml:trace contextRef="#ctx0" brushRef="#br0" timeOffset="126893.24">15557 7567 0,'36'0'16,"17"0"0,-36 0-1,19 0-15,-1 0 16,-17 0-16,17 0 16,0 0-16,0 0 31</inkml:trace>
  <inkml:trace contextRef="#ctx0" brushRef="#br0" timeOffset="127111.95">15699 7444 0,'0'17'31,"0"36"-15,0-18-16,0 18 16,0-17-16,17-1 0,-17 0 15,0-17-15,0 35 16,36-53 0</inkml:trace>
  <inkml:trace contextRef="#ctx0" brushRef="#br0" timeOffset="128995.09">16034 7373 0,'0'-18'15,"0"-35"1,17 36-16,36-36 16,-35 18-1,17 35 1,0 0 0,-35 17-1,18 1-15,-18 35 16,0 0-16,0 17 0,0-34 15,-35 17-15,35-1 16,-35 1-16,-1-35 16,36 17-16,-53-35 15,53 53-15,-17-53 16,17 18 0,17-18 30,19 0-30,-19 0-16,19 0 0,-1 0 16,0 0-1,18 0 1,-18 0 0,-17 0-16</inkml:trace>
  <inkml:trace contextRef="#ctx0" brushRef="#br0" timeOffset="129477.59">16439 7197 0,'0'53'31,"0"-18"-31,0 18 16,0 0-16,0-18 15,0 0-15,18 1 16,17-1-1,-17-35-15,17 0 32,-35-35-32,36 35 0,-36-53 15,17 53 17,18 17-17,-35 19 1,36-19-1,-36 36-15,0-18 0,0-17 16,17 17 0,-17 1-16</inkml:trace>
  <inkml:trace contextRef="#ctx0" brushRef="#br0" timeOffset="130082.46">16827 7585 0,'18'17'0,"17"19"31,1-36-31,-36 17 16,17-17 0,-17-17 15,0-19-31,0-17 15,0 36-15,-17-36 16,17 0-16,-53 0 16,53 18-16,-36-18 15,36 0-15,0 35 16,-35-17 0,106 35 30,-1 0-46,1 0 16,-36 0-16,18 0 16,0 0-1,-35 0-15,17 0 16,-17 0-16,17 0 0,0 0 16,-35-35-1,18 35 16</inkml:trace>
  <inkml:trace contextRef="#ctx0" brushRef="#br0" timeOffset="130675.43">17057 7426 0,'0'0'0,"0"-18"31,0-35-15,0 36-1,17 17 16,1 0-31,35 0 16,18 0 0,-54 0-1,36 0-15,-35 0 32,-18-36-32,0 1 31,0 53 0,0 35-31,0-18 16,0 36-16,0-1 15,0 1-15,0-18 16,0 0-16,0-1 16,0-34-16,0 17 15,0-52 32</inkml:trace>
  <inkml:trace contextRef="#ctx0" brushRef="#br0" timeOffset="130848.01">17110 7673 0,'0'-35'31,"17"35"-31,19 0 16,-19 0-16,19-18 0,-1 18 15,-18 0-15,19 0 16</inkml:trace>
  <inkml:trace contextRef="#ctx0" brushRef="#br0" timeOffset="132024.9">17621 7567 0,'36'0'16,"-1"-18"0,-18 18-16,19 0 15,17 0-15,-36-35 16,19 35-16,-1 0 16,-18 0-16,19 0 15</inkml:trace>
  <inkml:trace contextRef="#ctx0" brushRef="#br0" timeOffset="132283.72">17745 7355 0,'0'36'15,"0"-72"-15,0 107 16,0-36-16,0 1 16,0-19-1,0 18-15,0-17 0,0 53 32,0-36-32,0 0 15,35-35 1</inkml:trace>
  <inkml:trace contextRef="#ctx0" brushRef="#br0" timeOffset="147624.97">13141 6032 0,'18'0'32,"35"0"-17,-18 18 1,-18-18-16,19 18 16,-1-18-16,-17 35 15,17-35 1,0 35-16,-35-70 62,0-36-46,-35 54-16,35-18 16,-53-18-16,18 0 0,35 35 15,-53-17 1,53 0-16,-18-1 0,18 19 15,0-19-15,-35 36 16,35-88-16,0 71 16,0-19 15,35 1-15,0 35-1,1-35-15,-1 35 16,-17 0-16,35 0 15,-1 0-15,19 0 16,-36 0-16,18 0 16,0 0-16,-35 0 15,17 0-15,0 0 16,-35 17 0</inkml:trace>
  <inkml:trace contextRef="#ctx0" brushRef="#br0" timeOffset="148127.64">13547 5856 0,'0'-18'31,"0"-34"-15,0 34-16,0-17 15,0 17-15,0-35 16,17 53 31,36 18-47,-18-18 15,1 35 1,17-35 0,-36 0 15,-17-18-31,0-17 31,0 70 0,0 1-31,0 17 16,0-18-16,0 18 16,0 0-16,0-18 15,0 18-15,0-36 16,0 19-16,0-1 16</inkml:trace>
  <inkml:trace contextRef="#ctx0" brushRef="#br0" timeOffset="148284.22">13582 5980 0,'35'0'32,"0"0"-17,-17-36-15,17 36 0,1 0 16,-36-17-1,35 17-15,-35-36 0</inkml:trace>
  <inkml:trace contextRef="#ctx0" brushRef="#br0" timeOffset="148818.81">13864 5433 0,'0'0'0,"0"-36"16,53 36-1,-35 0 1,17 0 31,-35 36-16,0-19-15,0 19-1,-18-1 1,18-17 0,0 17-1,0-17 1,18-18 0,0 0-1,-18 35-15,35-35 16,0 0-1,-17 0 32</inkml:trace>
  <inkml:trace contextRef="#ctx0" brushRef="#br0" timeOffset="149079.94">14129 5750 0,'35'0'0,"18"-17"16,17 17-1,-34 0-15,-19 0 16,36 0 0</inkml:trace>
  <inkml:trace contextRef="#ctx0" brushRef="#br0" timeOffset="149243.69">14270 5909 0,'35'0'47,"0"0"-47,1 0 16</inkml:trace>
  <inkml:trace contextRef="#ctx0" brushRef="#br0" timeOffset="149703.96">14482 5715 0,'0'0'0,"0"-35"0,0 17 0,0-17 31,17 35-31,18 0 16,1 0-1,17 17 1,-18-17 0,-17 0-16,17 0 15,-18 0-15,19 0 31,-36-35-31,0 0 16,-18 70 31,18 0-31,0 36-16,0 0 0,0-19 15,0 1-15,0 0 16,0-35-16,0 17 15,0 0 1,0-52 15</inkml:trace>
  <inkml:trace contextRef="#ctx0" brushRef="#br0" timeOffset="149851.56">14552 5927 0,'0'0'0,"35"0"31,1 0-15,-19 0-16,19 0 0,-19 0 15,18 0-15,1-36 16,-1 36 0</inkml:trace>
  <inkml:trace contextRef="#ctx0" brushRef="#br0" timeOffset="150886.93">18397 7250 0,'-17'0'16,"-36"0"-1,35 0 1,-17 0-16,0 35 15,-1 18-15,19-36 16,17 19-16,-36 17 16,36-18-16,0 18 0,0 0 15,18 0 1,-18-36-16,35 19 0,54 16 16,-72-52-1,18 0 1,-17 0-16,17 0 0,1 0 15,-36-35 1,17 35-16,-17-53 0,0 0 16,-35 18-1,0 35 1,-18 0-16,35 0 16,-17 0-16,35 18 15,-18 17-15,18-17 16</inkml:trace>
  <inkml:trace contextRef="#ctx0" brushRef="#br0" timeOffset="151776.56">18538 7320 0,'18'-35'31,"35"-18"-15,-35 53-16,17-53 16,0 53-16,-17-35 0,17 35 15,0 0 1,-35 17-1,18 1 1,-18 35-16,0-18 0,0 0 16,0 18-16,0-17 15,0-19 1,0 19-16,53-1 31,-18 0-15,1 36-1,-36-54-15,0 19 16,0-19-16,0 19 0,0-1 16,-18-18-16,-35 36 15,0-53 1,53 36 0,0-54 15</inkml:trace>
  <inkml:trace contextRef="#ctx0" brushRef="#br0" timeOffset="152485.18">19173 7408 0,'36'0'62,"-1"-35"-46,0 35-16,1 0 0,-19 0 16,18-18-16,1 18 15,-19 0 1</inkml:trace>
  <inkml:trace contextRef="#ctx0" brushRef="#br0" timeOffset="152695.75">19244 7532 0,'71'0'15,"-36"0"1,-18 0-1,19 0-15,17 0 16,-36 0 0</inkml:trace>
  <inkml:trace contextRef="#ctx0" brushRef="#br0" timeOffset="162431.4">19808 7708 0,'0'0'0,"0"-35"31,0-18-15,36 0-16,-1 18 15,-35-18-15,53 0 16,-53-18-16,35 36 16,-35-53-1,0 70-15,0 89 63,0-18-63,0 0 15,0 17-15,0 1 16,0-36-16,0 18 16,0-35-16,0 17 15,0 0-15,0-17 16</inkml:trace>
  <inkml:trace contextRef="#ctx0" brushRef="#br0" timeOffset="163375.2">20126 7391 0,'0'-18'0,"0"-53"31,35 19-31,18 16 16,-18 36-1,-17 0 1,17 0 0,-35 18-1,0 17-15,0 0 16,0 18-16,0 0 15,-17 0-15,-19-17 16,-16 16-16,-1 1 16,17-17-16,19-36 15,17 53-15,-36-36 16,36 18 0,36 1 15,34-36-16,-52 0 1,17 0-16,-17 0 16,35 0-1,-18 0 1,-17 0 0,35 0-1</inkml:trace>
  <inkml:trace contextRef="#ctx0" brushRef="#br0" timeOffset="164478.41">20496 7461 0,'-17'0'16,"34"-53"31,-17 18-47,36 0 16,-36-36-1,0 36-15,0 17 16,35 18 31,18 18-47,0-18 15,-18 18 1,0-18 0,1 0-1,-36-36 1,0 1-1,0 53 32,0 17-47,0 0 0,0 36 16,0-1-16,-18 1 16,18-1-16,0-34 15,0 17-15,0 0 16,0-36-16,0 18 15,0-17 1,0 17 0,18-35-1</inkml:trace>
  <inkml:trace contextRef="#ctx0" brushRef="#br0" timeOffset="164686.51">20620 7620 0,'0'0'0,"0"-35"15,35 35 1,-17 0-16,17 0 16,0 0-16,-17 0 15,35 0 1,-18 0-1,-17 0 1</inkml:trace>
  <inkml:trace contextRef="#ctx0" brushRef="#br0" timeOffset="166227.88">21308 7567 0,'17'0'47,"36"0"-31,-35 0-16,17 0 15,1 0-15,-19 0 16,18 0-16,1 0 16</inkml:trace>
  <inkml:trace contextRef="#ctx0" brushRef="#br0" timeOffset="166450.54">21325 7426 0,'0'18'32,"0"52"-17,18-35-15,-18 1 16,35-19-16,-35 19 15,0-19-15,36 19 16,-36 16-16,0-16 16,17-36-1</inkml:trace>
  <inkml:trace contextRef="#ctx0" brushRef="#br0" timeOffset="167169.66">21149 7620 0,'0'-35'47,"35"35"-31,1 0-16,52-36 31,-35 36-15,-18 0-16,18 0 15,-35 0 1</inkml:trace>
  <inkml:trace contextRef="#ctx0" brushRef="#br0" timeOffset="167800.12">21713 7250 0,'18'-18'15,"-18"53"32,0-17-47,0 17 16,0 18-16,0-18 16,0 18-16,0-17 15,0-19-15,0 18 31,53-35-15,-18 0 0,-17 0-1,17 0 1,-35-17-16,35 17 16,-35-35-1,0-18 1,0 70 31,0 19-32,0-1 1,0-18-16,18 19 16,-18-1-16,0-17 0,0 17 15,0 0 1,35-35 15</inkml:trace>
  <inkml:trace contextRef="#ctx0" brushRef="#br0" timeOffset="168745.81">22243 7461 0,'0'0'0,"35"-17"31,0-19-15,-17 19 0,-18-36-1,35 53-15,-35-53 16,0 18-16,-18-18 31,-34 17-31,16 36 16,1 0-1,0 0 1,35 71 15,0-36-31,0-17 16,17 35-16,-17-18 15,53 0-15,-53-17 16,36 17-16,-36 1 16,35-19-16,-35 18 15,0 1-15,17-19 16,-17 36-16,0-35 16,0 17 15,-35-35-16,0 0 1,17 0 0,-17 0 15,17 0-15,18-17-1,-35 17 1,35-36-16,0-17 15,0 36 1,0-19 0,0 1-1,18 35-15,-1-17 16,19 17 0,-36-36-1</inkml:trace>
  <inkml:trace contextRef="#ctx0" brushRef="#br0" timeOffset="169604.99">22454 7638 0,'36'0'31,"-19"0"-31,36 35 16,0 0 0,0 0-1,-18 1 1,-35-89 46,0 18-46,-17-124 0,17 106-1,-36-18-15,36 18 16,-35 0-16,35-17 16,-35 35-16,35 17 15,0-17-15,0-18 16,0 35-1,0-17 17,35 35-17,36 0 1,-54 0-16,36 0 16,-18 0-16,18 0 15,0 18-15,0-18 16,-18 0-16,1 0 15,-19 0-15,19 0 16,-1 0 0</inkml:trace>
  <inkml:trace contextRef="#ctx0" brushRef="#br0" timeOffset="170159.44">22825 7567 0,'0'-35'16,"0"17"-1,0-17-15,0-18 0,17 18 16,-17-18-16,0 0 16,0 35-16,0-17 15,36 53 32,17 34-31,17 1-1,-17-53 1,-18 0 0,-35-17 15,0-1-31,0 71 47,0-18-32,0 18-15,-17 0 16,17 0-16,0 18 16,0-18-16,0-1 15,0-34-15,0 17 16,0 1 0,-36-36 30</inkml:trace>
  <inkml:trace contextRef="#ctx0" brushRef="#br0" timeOffset="170342.95">22913 7708 0,'0'-35'15,"18"35"1,-1 0-16,18 0 15,1 0-15,-19 0 16,19 0-16,17-35 16,-18 35-1,0 0 1</inkml:trace>
  <inkml:trace contextRef="#ctx0" brushRef="#br0" timeOffset="180996.91">24800 7391 0,'0'-36'0,"53"72"78,-18 17-63,18 17 1,-17-35-16,-1 1 16,0-19-16,0 36 15,18 0 1,-17-18-1,-36-17 1,35-18 0,-35 35-1,18-35 1</inkml:trace>
  <inkml:trace contextRef="#ctx0" brushRef="#br0" timeOffset="181279.81">25188 7391 0,'-35'0'15,"17"35"1,-17 18-16,0 17 16,-36 1-1,18 17-15,0-35 16,18-18-16,18 18 0,17-17 16,-36-36-16,36 17 15,36-17 1,-19 0-1</inkml:trace>
  <inkml:trace contextRef="#ctx0" brushRef="#br0" timeOffset="181827.42">25347 7796 0,'35'-17'16,"18"17"0,-53-36-1,18 36-15,35 0 16,-18 0 0,-35 18-1,0 0 1,-18 35-1,-17-18 1,0-35-16,35 18 16,-18-18-16,18 35 47,36-35-16,-1 0-16,-18 0 1,36 0 0,0 0-1</inkml:trace>
  <inkml:trace contextRef="#ctx0" brushRef="#br0" timeOffset="182212.57">25700 7479 0,'0'0'0,"53"0"15,-36 0-15,54-35 16,-53 35-1,17 0-15,0 0 16,-17 0-16,35 0 16</inkml:trace>
  <inkml:trace contextRef="#ctx0" brushRef="#br0" timeOffset="182390.09">25788 7620 0,'0'18'15,"35"-18"-15,1 0 16,-19 0-16,19 0 16,-19 0-16,18 0 15,1 0-15,-19 0 16,19 0-16</inkml:trace>
  <inkml:trace contextRef="#ctx0" brushRef="#br0" timeOffset="183760.12">28698 7355 0,'0'0'15,"0"18"48,0 17-63,0-17 0,0 17 16,0 1-1,0-19-15,36-17 0,-36 53 16,53-53-16,-36 0 15,19 0-15,-19 0 16,18 0-16,1-53 16,-36 0-16,35 18 15,-35-18-15,0 0 16,0 35-16,0-17 16,0 70 30,0 1-46,0 34 16,0 1-16,35-1 16,-35 19-16,0-1 0,36-18 15,-36 1-15,0-1 16,0-34-16,-36 17 16,36-18-16,-53-35 15,53 18 1,-105-18-1,69 0-15,19 0 16,-36 0-16,53-36 31,0 1-31,0 0 16,17-1 0,19 1-16,-1 18 0,35-19 15,-17 1-15,-17 35 16</inkml:trace>
  <inkml:trace contextRef="#ctx0" brushRef="#br0" timeOffset="184191.97">29069 7655 0,'0'-35'15,"18"35"1,-1 0 0,36 0-1,-18 0 1,-35 18 0,0-1-1,0 19 1,-17-36-1,17 17-15,-36-17 16,36 35-16,-17-35 16,17 36-1,0-19 1,35-17 15,0 0-15,-35 36-16,18-36 15,17 0 1</inkml:trace>
  <inkml:trace contextRef="#ctx0" brushRef="#br0" timeOffset="184483.74">29316 7320 0,'17'0'31,"-17"-35"-31,71 35 16,-36 0-16,-17 0 16,17 0-16,-17 0 15,17-35-15,0 35 16</inkml:trace>
  <inkml:trace contextRef="#ctx0" brushRef="#br0" timeOffset="184656.21">29333 7497 0,'0'17'16,"18"-17"0,17 0-16,18 0 15,-17 0-15,-1-17 0,0 17 16,0-18-1</inkml:trace>
  <inkml:trace contextRef="#ctx0" brushRef="#br3" timeOffset="208387.09">5133 5609 0,'0'0'0,"-35"18"15,17 35 1,18-18 0,-35-17-16,35 17 15,-36 0-15,36 0 16,-35 1-16,35-1 15,0-17-15,0 17 16,-35 18-16,35-18 0,0 18 16,0 0-16,18 0 15,-18-18-15,35 18 16,-35 0-16,53 0 16,-18-35-16,0 17 15,-17 0-15,35 0 16,0-35-16,0 53 15,-36-53-15,36 36 16,0-36-16,-35 0 16,17 17-16,0-17 15,-17 0-15,17 0 16,1 0-16,-19 35 16,18-35-16,18 0 15,-35-17 1,17 17-1,-35-18-15,36 18 16,-36-35-16,17 35 16,-17-53-16,35 35 15,-35-17-15,36 0 16,-36 17-16,0-17 16,35 0-16,-35-1 15,0-17-15,0 1 16,0-72-1,0 106 1,0-17-16,0 17 16,-18-52-16,-17 35 15,35 17 1,-35-17-16,35-1 16,-35 19-16,17-36 15,-35 0 1,18 53-16,35-35 15,-71 35-15,54-18 16,-19 18-16,-34-35 16,34 35-1,19 0-15,17-35 16,-71 35-16,36 0 16,35-36-16,-35 36 0,-18 0 15,17 0 1,19 0 15,-18 0-15,17 0 15,18 18-31,-35 17 16,35 0-1,0 18 1</inkml:trace>
  <inkml:trace contextRef="#ctx0" brushRef="#br3" timeOffset="212671.52">20002 6862 0,'-35'0'47,"0"0"-16,0 17-31,-18 54 16,53-54 0,-53 19-16,53-1 15,-71 0-15,36-17 16,35 35-16,-53-18 16,53 0-16,-18-17 15,18 17-15,-35 18 16,35-35-16,0 17 0,0 0 15,0-17-15,0 17 16,0-17-16,0 17 16,0 18-1,18-18 1,17 18 0,18 18-1,-53-36-15,18 0 16,-18-17-16,53 17 15,-1 18 1,-16-53-16,-36 35 16,53-35-16,-18 36 15,0-36-15,-17 0 16,17 17-16,0-17 16,-17 0-16,17 0 0,1 0 15,-19 0 1,19 0-16,-19 0 0,18 0 15,1 0-15,-19 0 16,19 0-16,-19 0 16,54 0-1,-54 0-15,19 0 16,-1 0 0,18 0-1,0 0 1,-18-35-1,-35 0-15,53 35 16,-53-18-16,53 18 16,-35-53-1,17 0 1,-35 0 0,35 53-16,-35-35 15,0 0 1,18-18-16,-18 35 15,0-17-15,35 35 16,-35-70-16,0 34 16,0-17-1,0 0 1,0 0 0,0 18-16,0 0 15,0 17-15,-18-17 16,-17-36-1,-18 19 1,36 52-16,-19-53 16,1 53-16,-18-53 15,18 53-15,0-18 16,-18 18-16,17-35 16,-17 35-16,1 0 15,-1 0-15,17 0 16,1 0-16,17 0 0,-17 0 15,0 0-15,17 0 16,-35 0 0,0 0-1,18 0 1,0 0 0,0 17-1,17-17 1,18 18-16,0 17 15</inkml:trace>
  <inkml:trace contextRef="#ctx0" brushRef="#br3" timeOffset="213745.42">26017 7691 0,'36'0'47,"-36"-36"-47,35 1 15,-35 17-15,18-35 16,-18 1-16,35-1 15,-35 17-15,0-17 16,0 18-16,35 35 16,-35-18-16,0 54 62,35 52-46,-35-17-16,0-1 15,0-17-15,36-18 16,-36 18-16,0-18 16,0-17-16,0 17 0,0-17 15</inkml:trace>
  <inkml:trace contextRef="#ctx0" brushRef="#br3" timeOffset="214143.34">26300 7479 0,'0'-53'31,"17"0"-31,18 53 0,1-35 16,-19 35-1,36 0-15,-17 0 0,-19 0 16,36 35 0,-53 0-16,0 1 15,0-1-15,0 18 16,0 0-16,-17-18 16,17 0-16,-36 1 15,36-19-15,-53-17 16,53 53-16,0-18 31,0-17-15,53-18-1,-53 35 1,53-35-16,-18 0 16,1 0-1,-1 0 1</inkml:trace>
  <inkml:trace contextRef="#ctx0" brushRef="#br3" timeOffset="214621.24">26741 7479 0,'0'0'0,"-36"0"0,36-53 16,0 18-1,-17 35-15,34 0 47,19 0-47,-1 0 16,-18 0-16,19 0 16,-1 0-16,18 0 15,0 0-15,-36 0 16,19 0-1,-36-36 1,0 19 0,0 52 31,-18 18-32,18 0-15,-35 17 16,35 1-16,0 0 15,0-36-15,-35 18 16,35 0-16,0-36 16,0 19-16,0-1 15,17-35 1</inkml:trace>
  <inkml:trace contextRef="#ctx0" brushRef="#br3" timeOffset="-214695.97">26829 7743 0,'0'0'0,"0"-35"16,17 35 0,107-35-1,-89 35 1,-17 0-16,35-35 15,-18 35 1,-35-18-16</inkml:trace>
  <inkml:trace contextRef="#ctx0" brushRef="#br4" timeOffset="-207969.88">7197 5662 0,'-36'0'109,"1"0"-93,-18 35-1,0 18 1,18 18-1,35-36-15,0 0 0,-35 18 16,35 0-16,0-18 16,0 18-16,0 0 15,0-35-15,0 35 16,0-18-16,0-17 16,0 17-1,0-17-15,35 17 0,-35 0 16,35-35-16,-35 53 15,88-18 1,-52-35-16,-19 53 0,19-53 16,-1 36-16,-17-36 15,17 35 1,0-35-16,-17 0 16,17 35-16,0-35 0,-17 0 15,17 0-15,18 18 31,-18-18-31,18 0 0,-35 0 16,17 0-16,1 0 16,-1 0-16,18-35 15,-18 35-15,-17 0 16,17 0-16,0-36 16,-17 36-16,35-35 15,0 35 1,-53-35-16,35 35 15,-35-18-15,53 18 16,-53-35-16,53 35 16,-53-35-16,17-1 15,-17-34 1,36 34-16,-36 19 16,0-18-16,0-1 15,0 19-15,0-19 16,0 19-16,-18-54 15,0 18 1,-17 18 0,35 17-16,-35-17 15,35 0-15,-53 35 0,35-53 16,-70 0 0,18 0-1,52 53-15,-17-35 16,-1 35-16,1-53 15,17 53-15,-17-18 16,0 18-16,17-35 16,-17 35-16,0 0 15,-36-35 1,36 35 0,-18 0-16,0 0 15,35 0 16,-17 0-31,17 0 16,-17 0 0,0 0-1,17 0 1,-17 35 0,35 0-1,0-17 1</inkml:trace>
  <inkml:trace contextRef="#ctx0" brushRef="#br4" timeOffset="-204671.69">21855 7056 0,'0'-18'16,"0"-17"31,-18 35-47,0 0 31,-17 17-15,0 1-1,-18 35 1,18 17-1,35-34-15,0-1 0,-36-17 16,36 17-16,0 0 16,0-17-16,0 17 15,0 18-15,0-35 16,0 35-16,0-36 16,0 18-16,0 1 15,0-19-15,0 19 16,0-19-16,18 19 15,-18-1-15,0-18 16,35-17-16,-35 53 0,18-53 16,-18 36-1,35-36-15,-35 17 0,18-17 16,35 36 0,0-36-1,-1 35 1,-34-35-16,35 0 15,18 0 1,-54 0 0,19 0-16,-1 0 15,-18 0-15,19 0 16,-1 0 0,18 0-1,-18-18-15,0-17 16,-17 17 15,17-52-31,-35 34 16,36 1-16,-36 18 15,0-19-15,35 1 16,-35 17-16,0-17 16,0 0-16,0 17 15,0-17-15,0 17 16,0-17-16,0 0 15,0 17-15,0-17 16,0-1 0,-18-16-16,18-1 15,-35 53 1,35-53-16,-18 17 16,-17-16-1,-18-1 1,0 17-1,18 36 1,17-35-16,-17 35 16,0 0-16,17-18 15,-17 18-15,17 0 16,-17 0-16,0 0 16,17 0-16,-17 0 15,-1 0-15,19 0 16,17 36-16,-53-36 15,53 35-15,0-17 16,-35-18-16,35 53 16,17-53-1</inkml:trace>
  <inkml:trace contextRef="#ctx0" brushRef="#br4" timeOffset="-203015.59">29845 7161 0,'0'-35'0,"0"88"110,0 0-95,0 53 1,-18-36-16,18 1 16,0-18-16,0-18 15,0 0-15,0 1 16,36-54 31,-1 18-32,-17 0 1,17 0 0,0 0-1,-17 0 1,17 0 0,-35-35-1,0-18 1,18 53-16,-18-35 15,0-1 1,0 89 15,0-18-15,0-17-16,0 35 16,0-35-16,0 17 15,0 0-15,0-17 16,0 17-16,0-17 15,0 17 17</inkml:trace>
  <inkml:trace contextRef="#ctx0" brushRef="#br4" timeOffset="-202033.07">30321 7532 0,'36'0'16,"-36"-35"-16,52 35 15,-52-53 1,18 17-16,-18 19 0,0-19 16,35-17-1,-35 36-15,0-18 0,-17-18 16,17 17 0,-53-17-1,0 53 1,35 0-1,-35 18 1,53 0-16,-35 17 16,35 0-16,0-17 0,-35 17 15,35 0-15,0-17 16,0 17-16,17 1 16,-17-19-16,53 19 15,-53-1-15,71 0 16,-53-35-16,17 35 15,0-35-15,-35 53 16,53-53-16,-53 53 16,18-53-16,-18 36 15,0-1 1,0 0 0,0-17-16,0 17 31,-53-35-31,0 0 15,35 0-15,-35 0 16,18 0 0,35-18-1,-18 18-15,18-35 16,-35-18 0,35 0-1,0 0 1,0 18-1,18-18 1,-18 0-16,17 53 16,-17-35-1,0 0-15</inkml:trace>
  <inkml:trace contextRef="#ctx0" brushRef="#br0" timeOffset="-171708.47">16369 2081 0,'0'36'31,"-18"-19"-15,18 19-16,-53 16 0,18 1 15,0 0-15,-1-17 16,1-1-16,0 18 16,35-18-1,35-35 32</inkml:trace>
  <inkml:trace contextRef="#ctx0" brushRef="#br0" timeOffset="-171100.55">16157 2117 0,'-35'0'15,"53"0"32,-18 35-31,17-35-16,-17 18 15,35-18-15,-35 35 16,53-35-16,-53 35 16,36-35-16,-36 35 15,53-35-15,-53 53 16,53-53-16,-53 18 15,35-18-15,-35 35 0,35-35 16,-35 36-16,35-36 16,-35 17-16,18-17 15,-18 35 17,0-17-1</inkml:trace>
  <inkml:trace contextRef="#ctx0" brushRef="#br0" timeOffset="-170482.88">16722 2170 0,'0'-36'0,"35"36"32,35-35-17,-52 35-15,17 0 16,18 0-16,-35 0 16,17 0-16,-17 0 15,-18 18 1</inkml:trace>
  <inkml:trace contextRef="#ctx0" brushRef="#br0" timeOffset="-170281.51">16792 2311 0,'18'0'16,"52"0"-1,-34 0-15,-1-18 16,0 18 0,1 0-16,34-35 15,-52 35 1</inkml:trace>
  <inkml:trace contextRef="#ctx0" brushRef="#br0" timeOffset="-169758.91">17480 2170 0,'18'0'0,"-36"0"16,36-53-16,17 17 0,-35 19 15,0-19-15,35 1 16,-35-18 0,0 18-16,-17 17 15,-19-17 1,19 35 0,-19 18-1,36 17 1,0 18-16,0 0 0,0 0 15,18 17 1,17 18-16,1-17 0,-1-36 16,-35 18-16,35-17 15,-35-19-15,0 18 16,-35-35 15,0 0-15,-1 0-16,-17-17 15,1-18-15,16-1 16,36 1 0,18-36-1,35 36 1,0 35 0,-18 0-16</inkml:trace>
  <inkml:trace contextRef="#ctx0" brushRef="#br0" timeOffset="-168910.11">16157 2840 0,'0'35'31,"0"-17"-15,0 35-16,18-18 16,-18 0-16,35-17 15,18 35 1,-35-53-1,35 0-15,-18-53 16,-35 35-16,35-17 16,-35 0-1,0 17-15,0-17 16,0 52 15,0 1-31,0 35 16,18 0-16,-18 35 15,53-17-15,-53-1 16,0-17-16,17 0 16,-17 0-16,0-35 15,0 17-15,0 0 16,-35-35 0,17 0-16,-17 0 0,0-18 15,17 18-15,18-52 16,-53 16-16,53-34 15,0 52 1,0-17-16,36 0 16,-1-1-16,0-17 15,18 18-15,0 0 16</inkml:trace>
  <inkml:trace contextRef="#ctx0" brushRef="#br0" timeOffset="-168705.68">16775 2857 0,'35'0'16,"35"-35"0,-34 35-1,-1 0-15,18 0 16,-18-35-16,-17 35 15,-18 18 1</inkml:trace>
  <inkml:trace contextRef="#ctx0" brushRef="#br0" timeOffset="-168529.17">16880 3034 0,'18'0'31,"17"0"-31,1 0 16,-19 0-16,19 0 15,16 0 1,-34 0-16</inkml:trace>
  <inkml:trace contextRef="#ctx0" brushRef="#br0" timeOffset="-168018.51">17304 2840 0,'17'-18'16,"-17"-35"-16,71 18 15,-53 35-15,17-35 16,0 35-16,0 0 16,1 0-1,-36 17 1,0 36-16,0-17 15,0-1-15,0-18 16,0 19 0,0-19-1,35-17-15,-35 36 16,35-36-16,-35 53 16,0-36-16,36 19 15,-36-1-15,0-18 16,-18 36-1,-35-17-15,35-36 16,-17 0 0,0 35-16,17-35 15,18-35 1</inkml:trace>
  <inkml:trace contextRef="#ctx0" brushRef="#br0" timeOffset="-166309.33">19367 1923 0,'-17'0'32,"17"35"30,0-17-46,17 17-16,-17 0 15,18-35 1,-18 18-16,35-18 16,1 0-1,-1 0 1,0 0-1,1 0 1,-36-53 0,0 0-1,0 35 1,-71-35-16,53 53 16,-17 0-1,17 0-15,-17 0 16,0 0-16,17 36 15,18-19-15,0 36 16,0-35 0</inkml:trace>
  <inkml:trace contextRef="#ctx0" brushRef="#br0" timeOffset="-165751.25">19756 1976 0,'0'0'0,"35"0"31,-35 17-31,17-17 16,-17 35-1,36-35-15,-19 0 16,19 18-1,-1-18 17,-17 0 15,-18-53-47,0 18 15,0 17 1,-53-17-1,0 35 1,0 0 0,18 0-1,35 53 1,0-18 0,35 0-1</inkml:trace>
  <inkml:trace contextRef="#ctx0" brushRef="#br0" timeOffset="-165285.78">20038 1958 0,'35'0'15,"0"0"1,-35 35-1,36-35 1,17 35-16,-18-35 16,18 0-1,-18 0 1,-35-17 0,0-18-1,0-18 1,-35 17-1,-36 36 1,36 0 0,0 0-16,35 36 15,-36-1-15,36-17 16</inkml:trace>
  <inkml:trace contextRef="#ctx0" brushRef="#br0" timeOffset="-164628.62">19367 2364 0,'18'0'31,"-18"35"-16,18-35 1,-18 18-16,35-18 16,0 0-1,1 0-15,17 0 16,-36-18 15,-17 0-15,0-35-16,0 36 15,-53 17 1,36 0-16,-36 0 16,17 0-1,36 53 1,18-18 0</inkml:trace>
  <inkml:trace contextRef="#ctx0" brushRef="#br0" timeOffset="-164270.24">19791 2346 0,'0'18'16,"0"17"-1,17-35-15,-17 18 16,36-18-16,17 35 16,0-35-1,-36 0 1,18-18 15,-35 1-15,-17-19-1,-36 36-15,35-35 16,-17 35 0,0 0-16,17 0 0,18 35 15,-35-35-15,35 36 16</inkml:trace>
  <inkml:trace contextRef="#ctx0" brushRef="#br0" timeOffset="-163916.66">20161 2417 0,'0'35'63,"18"-35"-63,17 0 15,18 0 1,-18 0 0,-35-18-1,0-17 1,0 0-16,-35 35 15,-35 0 1,34 0 0,36 17-16,-53 19 15,53-19-15</inkml:trace>
  <inkml:trace contextRef="#ctx0" brushRef="#br0" timeOffset="-163295.42">19367 2752 0,'0'35'62,"36"-35"-46,-1 35-1,0-35-15,1 0 16,-1-35 0,-35 0-1,35 35-15,-35-36 16,-17-17 0,-36 18-16,35 35 15,-17 0-15,-18 18 16,53-1-1,-18 19-15,18-1 16,0-17-16,0 17 16,35 0-1</inkml:trace>
  <inkml:trace contextRef="#ctx0" brushRef="#br0" timeOffset="-162931.52">19720 2752 0,'18'0'32,"-18"35"-17,53 0 1,0-35-1,0 0 1,-36 0 0,-17-17-16,0-19 15,0 1 1,0-18 0,-35 53-16,0 0 31,-18 0-31,53 18 15,-18-18-15,18 35 16,0 18 0</inkml:trace>
  <inkml:trace contextRef="#ctx0" brushRef="#br0" timeOffset="-162598.4">20055 2787 0,'0'0'16,"18"35"-16,17-35 15,-35 18 1,36-18-16,-1 0 16,18 0-1,-18 0 16,-35-53-31,0 18 16,-18 35 0,-17-53-16,0 53 15,17-36-15,-35 36 16,0 18 0,53 17-1,-17-35 1,17 53-16</inkml:trace>
  <inkml:trace contextRef="#ctx0" brushRef="#br0" timeOffset="-161732.92">21396 1923 0,'0'35'78,"35"-35"-63,-35 35-15,18-35 0,17 18 16,36-18 0,-36 0-16,-17 0 15,-18-53 16,0 18-15,0 17-16,-36-35 16,19 53-1,-19 0-15,-16 0 16,16 0 0,36 18-1,0 17 1</inkml:trace>
  <inkml:trace contextRef="#ctx0" brushRef="#br0" timeOffset="-161214.6">21907 1905 0,'0'18'63,"0"17"-48,36 0 1,17-35 0,0 0-1,-53 35-15,17-35 16,19 0-1,-36-17-15,0-18 16,0-1 0,0 1-16,-18-18 15,-17 53 1,35-18-16,-36 18 16,-17 0-1,18 18 1,35 17-1</inkml:trace>
  <inkml:trace contextRef="#ctx0" brushRef="#br0" timeOffset="-160799.72">22472 1940 0,'18'0'47,"17"36"-32,0-36 1,0 0 0,1-18-1,-36 0 1,0-17 0,-18 35-1,18-18-15,-18 18 16,-35-35-1,1 35 1,16 0 0,36 71-16,0-36 15</inkml:trace>
  <inkml:trace contextRef="#ctx0" brushRef="#br0" timeOffset="-160050.15">21519 2311 0,'0'0'0,"-35"0"31,35 17-31,0 19 32,18-1-17,17-35 1,-35 18-16,71-18 31,-54 0-31,36 0 16,-18-36-1,-35-17 1,-17 18 0,-1 35-1,18-18 1,-53 18-16,0 0 15,53 36 17,0-1-17</inkml:trace>
  <inkml:trace contextRef="#ctx0" brushRef="#br0" timeOffset="-159687.65">21996 2293 0,'0'18'32,"0"-1"-17,17-17 1,-17 36-1,18-36-15,17 0 16,1 0 0,-36-18-1,0 0 1,0-17 0,-18 35-1,-35-35 1,35 35-1,18 17 1,0 19 0</inkml:trace>
  <inkml:trace contextRef="#ctx0" brushRef="#br0" timeOffset="-159317.25">22384 2328 0,'0'36'63,"35"-36"-63,0 0 15,-17 0 1,17 0 0,-35-18-1,0 0 1,0-35 0,-17 18-1,-36 35 1,35 0-1,-35 35 1,53 1-16,-35 17 16</inkml:trace>
  <inkml:trace contextRef="#ctx0" brushRef="#br0" timeOffset="-158598.83">21519 2787 0,'36'35'78,"17"-35"-63,-53 35-15,35-35 16,35 0 0,-17 0-1,-35-17 1,-18-18-1,0-1 1,-71 1 0,36 35-16,0 0 15,17 0-15,-17 0 16,-18 0 0,53 53-1,0 0 1,18-53-1</inkml:trace>
  <inkml:trace contextRef="#ctx0" brushRef="#br0" timeOffset="-158237.18">22102 2716 0,'35'0'32,"-35"36"-32,35-36 15,-17 35 1,17-35 0,0 0-1,-17 0 1,-18-35-1,0 17 1,-18 18-16,18-35 16,-70 35-16,34 0 15,19 0-15,-18 0 16,-1 0-16,19 17 16,17 19-1</inkml:trace>
  <inkml:trace contextRef="#ctx0" brushRef="#br0" timeOffset="-157823.93">22507 2752 0,'0'17'47,"35"-17"-31,-35 18-1,36-18-15,-1 0 16,0 0-1,-17 0 1,-18-53 15,-18 0-15,-35 18 0,36 35-16,-36 0 15,18 0 1,35 35-1,-36 0-15,36 18 16</inkml:trace>
  <inkml:trace contextRef="#ctx0" brushRef="#br0" timeOffset="-156766.68">23654 1905 0,'0'18'47,"0"-1"-32,35 19 1,36-36 0,-54 35-16,18-35 15,18 0 17,-53-18-32,0-17 15,0 0 1,-17-18-1,-36 53 1,18-36 0,-18 36-16,17 36 15,36 17 1,0-36 0</inkml:trace>
  <inkml:trace contextRef="#ctx0" brushRef="#br0" timeOffset="-156357.33">24077 1940 0,'-18'0'15,"18"18"1,0 0 15,18-18-15,35 0 0,0 0-1,-35 0 1,-18-36 15,0 1-15,0 17-1,-71 18-15,36 0 16,17 0-16,18 53 31,0-17-15</inkml:trace>
  <inkml:trace contextRef="#ctx0" brushRef="#br0" timeOffset="-156019.21">24342 1958 0,'35'18'15,"18"17"1,0-35 0,-18 0-1,18 0 1,-53-18 15,35 18-31,-35-17 16,-17-19-1,-36 1 1,0 35 0,53-35-16,-36 35 15,-16 53 1,52-36-16,-36 36 16</inkml:trace>
  <inkml:trace contextRef="#ctx0" brushRef="#br0" timeOffset="-155416.3">23760 2452 0,'0'35'78,"52"-35"-78,-16 0 16,-1 0 0,0 0-1,-35-35 1,0 0 0,0-1-1,-17 36-15,17-35 16,-53 35-16,17 0 0,1 0 15,18 18 1,17 35 0,0-36-16,0 36 15</inkml:trace>
  <inkml:trace contextRef="#ctx0" brushRef="#br0" timeOffset="-155084.21">23989 2399 0,'0'18'16,"18"17"-16,17-18 31,0-17-15,-35 36-16,53-36 0,-18 0 31,-35-36-15,0 1-1,-17-18 1,-54 18 0,18 35-1,36 0 1,17 18-16,0-1 15,0 19-15</inkml:trace>
  <inkml:trace contextRef="#ctx0" brushRef="#br0" timeOffset="-154734.08">24359 2434 0,'36'35'47,"16"-35"-31,-52 36-16,53-36 15,-35 0 1,17-18-1,-35-17 1,0 0 0,0-18-1,-35 17 1,0 36 0,-18 0-1,53 53-15,-71 0 16,71 0-16</inkml:trace>
  <inkml:trace contextRef="#ctx0" brushRef="#br0" timeOffset="-154219.65">23812 2857 0,'36'18'47,"-1"-18"-31,0 0-16,-17 0 15,35 0 1,-18-35-1,-35 0-15,0-1 32,-17 36-32,-1-35 15,-17 35-15,-1 0 0,19 0 16,-19 18-16,1 17 16,35 18-1,0-36-15,0 36 16,18-53-1</inkml:trace>
  <inkml:trace contextRef="#ctx0" brushRef="#br0" timeOffset="-153922.41">24042 2840 0,'35'0'0,"0"0"31,-35 35-31,36-35 16,17 35 0,-36-35-1,-17-17 1,0-19 0,0 1-1,-17-18 1,-36 18-1,17 35 1,36 35-16,0 1 16,0-19-16</inkml:trace>
  <inkml:trace contextRef="#ctx0" brushRef="#br0" timeOffset="-153601.28">24377 2857 0,'0'0'15,"18"0"-15,-18 18 16,52-18-16,-16 18 16,-19-18-1,-17-18 16,0-35-15,0 18-16,0 17 16,-17-17-16,-19 35 15,1-35-15,18 35 16,-19 0-16,1 0 16,0 70-1,35-52 1,0 17-1</inkml:trace>
  <inkml:trace contextRef="#ctx0" brushRef="#br0" timeOffset="-153120.52">25294 2469 0,'0'18'140,"35"-18"-108,-35-18-17,0-17 1,0 53 15</inkml:trace>
  <inkml:trace contextRef="#ctx0" brushRef="#br0" timeOffset="-152753.68">25559 2469 0,'0'-35'15,"0"53"79,35-18-47,-35-18-31,53 18 31,-18 0-32</inkml:trace>
  <inkml:trace contextRef="#ctx0" brushRef="#br0" timeOffset="-152264.45">26053 2381 0,'0'0'0,"0"36"172,35-36-141,-17 0-15,-18-18 15,0 0-16,0 54 64</inkml:trace>
  <inkml:trace contextRef="#ctx0" brushRef="#br0" timeOffset="-149584.72">19244 2910 0,'0'18'32,"-18"17"-1,18-17-31,0 35 16,18 0-1,53 0 1,-36-53-1,18 53-15,17-53 16,1 35-16,17-35 16,36 0-16,17 0 15,35 0-15,0 0 16,1 0-16,-36 0 16,53 0-16,-53-35 15,71 35-15,35-53 0,-71 53 16,18-36-1,0 36-15,-53 0 0,0 0 16,-17 0-16,-1-52 16,-35 52-16,36 0 15,-1 0-15,1 0 16,-36 0-16,0 0 16,36 0-16,-1 0 15,-17 0-15,18 0 16,-36 0-16,18 0 15,-18 0-15,-35 0 16,17 0-16,1 0 0,-1 0 16,-17 0-16,18 0 15,-1 17-15,1-17 16,-1 0-16,-17 0 16,0 0-16,0 0 15,0 35 1,-18-35-16,1 0 0,-19 0 15,19 36-15,-1-36 16,-17 0-16,17 35 16,0-35-16,-17 0 15,35 35-15,-18-35 16,0 18-16,-17-18 16,17 35-16,18-35 0,-18 35 15,36 1 1,-53-36-16,-18 17 15,52-17-15,-52 53 16,53-53-16,-53 53 16,18-53-16,17 35 15,-35 1 1,18-36-16,-18 35 16,35-17-1</inkml:trace>
  <inkml:trace contextRef="#ctx0" brushRef="#br0" timeOffset="-148406.62">25471 3616 0,'17'-18'78,"1"-35"-62,-18 18-16,53 17 16,-18-17-1,0 0-15,1 0 0,-19-1 16,18 19-16,1-19 15,-1 1-15,0 0 16,36 0-16,35-1 16,-18 36-16,18-35 15,-18 35-15,194-53 16,-17 53 0,-142 0-16,-35 0 15,-35 0-15,0 0 16,-17 0-16,-1 0 15,18 18 1,-18-18 0,71 0-1,-89 0 1,19 35-16,-1-35 16,-17 0-16,17 0 15,18 0-15,-18 0 0,53 0 16,1 0-16,-19 0 15,1 0-15,-36 0 16,18 0 0,-18 0-16,-17 0 0,17 0 15,0-18-15,1 18 16,-1-35 0,0 35-1,-35-35 1,18 35-16,-18-35 15,35-1 1,-35 19 0,0-19-16,0 1 15</inkml:trace>
  <inkml:trace contextRef="#ctx0" brushRef="#br0" timeOffset="-147854.3">27428 2240 0,'0'0'0,"53"0"16,0 0-1,0 0-15,-18 0 16,18 0-16,0 0 16,-17 0-16,-1 0 0</inkml:trace>
  <inkml:trace contextRef="#ctx0" brushRef="#br0" timeOffset="-147656.25">27640 2099 0,'0'53'31,"0"0"-16,0-36 1,0 19-16,0-1 16,0-17-16,35 17 0,1 18 31</inkml:trace>
  <inkml:trace contextRef="#ctx0" brushRef="#br0" timeOffset="-147288.18">28011 2328 0,'0'-17'15,"17"-36"1,-17 17-1,35 19-15,-35-18 16,0-18-16,0 35 0,0-17 16,0 70 46,0-17-62,0 17 16,0 0-16,0-17 15,18 17-15,-18 0 16,35 1-16,-35-1 16,0 0-1</inkml:trace>
  <inkml:trace contextRef="#ctx0" brushRef="#br0" timeOffset="-143440.6">25841 4004 0,'18'-18'16,"17"-17"-1,0-35 1,-35 34-16,0 1 15,0 17-15,0-17 16,0 17-16,0-17 16,-17 0-16,-36 0 15,0 35 1,17 17 0,36 19-1,-35-1-15,35-18 0,0 19 16,0 17-1,0 0 1,53-53-16,-18 52 16,1-52-16,-19 53 15,-17-35-15,53-18 16,-53 53-16,35-53 16,-35 53-16,0-18 15,0 18 1,0-18-1,-35-35 1,35 18-16,-53-18 0,36 0 16,-19 0-1,19 0-15,-36 0 16,53-53-16,-36 53 16,36-53-1,0 18-15,18 0 16,35-1-1,-35 36 1,17-35-16</inkml:trace>
  <inkml:trace contextRef="#ctx0" brushRef="#br0" timeOffset="-142781.39">25982 3528 0,'18'0'16,"-18"-18"-1,35 18 1,-17-18 0,17 18-1,0 0 1,-35 53 31,-17-53-47,17 36 15,-36-36-15,36 35 16,0 0 0,0-17 15,18 17 0,17-35-15,0 0-1,1 0 1,-1-17 0</inkml:trace>
  <inkml:trace contextRef="#ctx0" brushRef="#br0" timeOffset="-61314.71">1076 12100 0,'-18'53'47,"18"-18"-31,-53 18-1,53 18-15,-53-1 0,53 19 16,-35 17-16,35-36 15,0-17-15,0 0 16,18 0-16,-18 0 16,53-18-16,-53 0 15,53 1-15,-18 16 16,0-16 0,1-36 15,-19 0 0,-17-18-15</inkml:trace>
  <inkml:trace contextRef="#ctx0" brushRef="#br0" timeOffset="-60184.82">1499 12506 0,'0'0'0,"36"0"16,-36-53-16,0 35 0,35 18 15,-35-53 1,0 1-16,0 16 16,-18 1-1,-17 35 1,17 0 0,-17 0-1,0 35 1,35-17-1,0 17-15,0 18 16,0-18 0,0-17-16,0 17 15,35 1-15,-35-19 16,53 19-16,-18-1 0,-35 0 16,35-17-16,-35 17 15,36 0 1,-36 18-16,0-35 15,-18-18 17,-17 0-32,0 0 15,17 0-15,-17-18 16,-1 1 0,36-19-1,0 1 1,0 0-1,36 35-15,-36-36 16,35 36-16,-35-17 16</inkml:trace>
  <inkml:trace contextRef="#ctx0" brushRef="#br0" timeOffset="-59018.23">1887 12647 0,'18'0'16,"35"0"-16,-18 0 15,-17 0-15,17 0 16,-17 0-16,17 0 16,18 0-1,-35 0 1</inkml:trace>
  <inkml:trace contextRef="#ctx0" brushRef="#br0" timeOffset="-58803.82">2064 12488 0,'0'53'32,"0"-35"-32,0 35 15,0 17-15,0-34 16,0 17-16,0-1 0,0-34 15,17 17 1,-17 1-16,18-36 16,17-18-1</inkml:trace>
  <inkml:trace contextRef="#ctx0" brushRef="#br0" timeOffset="-57798.02">2452 12506 0,'0'-18'63,"0"-17"-63,17 35 15,-17-18-15,71 18 16,-36-35-16,18 35 15,-35 0 1,17 18 15,-35-1-31,0 19 16,-18-1-16,18-17 16,-35 17-1,53-35 16,17 35-15,18 0 0,-53-17-16,18-18 15,-18 53-15,0 0 16,0-18 0,-36-35-1,36 53-15,-53-53 16,53 35-16,-52-35 15,52-17 17</inkml:trace>
  <inkml:trace contextRef="#ctx0" brushRef="#br0" timeOffset="-56912.87">2946 12735 0,'17'0'46,"19"18"-30,-1 17 0,0-35-1,-35 35-15,35-35 16,-35 18-16,36-18 16,-36 35-1,17-35-15,-17-35 31,0 17-15,0-17-16,0-18 16,0 18-1,0-18-15,-53 0 0,53-17 16,-52 17-16,52 17 16,-36 1-16,36 0 15,0 17 1,0-17-16,0 17 31,18-17-15,0 35-1,17 0-15,18 0 16,-18-35-16,18 35 0,0 0 16,-18 0-1,18 0-15,0 0 0,-35 0 16,34 0-1,-16 0-15,-19 17 16,19-17 0,-1 18 15</inkml:trace>
  <inkml:trace contextRef="#ctx0" brushRef="#br0" timeOffset="-56378.84">3263 12506 0,'0'0'0,"0"-18"16,0-17-1,35 35 17,-17 0-17,17 0-15,1 0 16,-19 0-16,19 0 15,-19 0 1,18 0 0,-35-18-16,0-17 15,-17 88 32,17 18-31,-35-1-1,35 1-15,0-18 0,0 17 16,0 1-16,0-36 16,0 0-16,0 1 15,0-72 17,0 1-17</inkml:trace>
  <inkml:trace contextRef="#ctx0" brushRef="#br0" timeOffset="-56204.3">3263 12771 0,'0'-36'16,"35"36"-16,1 0 16,-19 0-16,19-35 0,-1 35 15,-17 0-15,17 0 16,18-35-1,-18 35 1</inkml:trace>
  <inkml:trace contextRef="#ctx0" brushRef="#br0" timeOffset="-54812.86">3757 12065 0,'18'0'47,"17"18"-32,0 17-15,1 18 0,-1 17 16,0 1-16,-35-1 16,35 19-16,-35 87 15,0-105 1,-17-1-16,17-17 16,-53 35-1,0-52-15,53-1 16,-53-35-16,53 17 15,0-52 17</inkml:trace>
  <inkml:trace contextRef="#ctx0" brushRef="#br0" timeOffset="-53970.72">3969 12083 0,'0'0'0,"0"-36"15,17 36-15,-17-17 16,53 17-16,0-36 16,0 36-1,-35 0 1,-18 18-1,0 0 1,0 17 0,0-17 15,35-18 0,-35 35-15,18-35-16,-18 35 15,0-17 1,35-18-16,-35 53 16,-18-18-1,-17-35 1,35 18-16,-35-18 16</inkml:trace>
  <inkml:trace contextRef="#ctx0" brushRef="#br0" timeOffset="-53100.06">4516 12435 0,'52'0'47,"-34"0"-47,17 0 15,1 0-15,-1 0 16,18 0-16,0 0 16,0 0-16,0-35 15,-18 35-15</inkml:trace>
  <inkml:trace contextRef="#ctx0" brushRef="#br0" timeOffset="-52868.68">4657 12559 0,'35'0'31,"-17"0"-15,34 0-16,19 0 15,-36 0-15,1-18 16,-1 18 0,0 0-1</inkml:trace>
  <inkml:trace contextRef="#ctx0" brushRef="#br5" timeOffset="-45118.56">24042 10689 0,'-35'0'31,"-1"35"-15,1-35-16,35 53 16,-71-17-16,54-1 15,17-17-15,-53 17 16,53 0 0,-35 0-16,35-17 15,-36 17-15,36 18 16,0-18-16,-17 1 15,17-19-15,0 19 16,0-19-16,0 19 16,0-1-16,0-17 15,0 17-15,0-18 16,35 36-16,18 0 16,-18-53-1,0 53-15,-17-53 16,17 35-16,1-35 15,-19 0-15,19 36 16,-1-36-16,-18 0 16,19 0-16,-1 17 15,-17-17-15,17 0 16,0 0-16,0 0 16,1 0-16,-19 0 15,19 0-15,-1 0 16,0 0-1,0 0-15,1 0 16,-36-35-16,53 35 16,0-35-1,-18 35 1,-35-35-16,18 35 16,-18-36-1,52 36-15,-52-35 16,53 35-16,-53-35 15,18 35-15,-18-53 16,35 53-16,-35-53 16,18 53-16,-18-35 15,35 35-15,-35-53 16,0 17-16,35 1 16,-35 17-16,18-17 15,-18 0-15,0 17 16,35-17-16,-35 17 0,0-17 15,0-18 1,0 18 0,-17-18-1,-1 0 1,-17 0 0,0 0-1,-1 36 1,36-19-1,-35 36-15,35-35 16,-18 35-16,-35-18 16,1 18-1,34-35 1,-17 35-16,-1 0 0,19 0 16,-19 0-16,19 0 15,-89 0 1,71 0-16,-18 0 15,0 18-15,0-18 16,35 17-16,-17-17 16,35 36-16,-35-36 15,35 35-15,-18-35 16,18 18-16,0 17 16,-35-35-16,35 18 15</inkml:trace>
  <inkml:trace contextRef="#ctx0" brushRef="#br5" timeOffset="-30503.22">5539 12665 0,'17'-18'15,"19"-35"1,-36 36-1,35-36-15,-35 17 16,35 19-16,-35-19 16,0 1-16,0 17 0,0-17 15,0 18 1,0-36-16,0 17 31,-35 36-31,0 0 16,17 0-16,-17 36 15,-1-1-15,36 0 16,-35-17-16,35 35 16,0-18-16,0-17 15,0 35 1,35-53-16,1 35 0,-19-35 16,19 18-16,34 52 15,-70-52 1,53 17-16,-53 0 15,53-35-15,-53 36 16,18-36-16,-18 52 16,0-16-1,0-19 1,-18-17-16,-17 36 16,-18-36-16,17 0 15,1 0-15,-18 0 16,36 0-16,-19-18 15,1-35-15,35 18 16,0-18 0,18 53-1,-18-35-15,17 35 16,19-18-16,-1 18 16,0-53-16</inkml:trace>
  <inkml:trace contextRef="#ctx0" brushRef="#br5" timeOffset="-29829.03">5715 12118 0,'18'-35'47,"-1"-1"-47,19 1 15,-1 35-15,0-18 16,0 18-1,1 0 1,-36 18 0,0 53-1,0-18 1,0-36 0,35 18 15,-17 1-16,17 17 1,-35-36-16,0 36 16,0 0-1,-35-35 17,-18-18-17</inkml:trace>
  <inkml:trace contextRef="#ctx0" brushRef="#br5" timeOffset="-27255.2">6315 12559 0,'53'0'94,"-53"-18"-94,17 18 15,36 0 1,-18 0-16,-17 0 15,17 0-15,1 0 16,-19 0-16,19-35 16,16 35-1</inkml:trace>
  <inkml:trace contextRef="#ctx0" brushRef="#br5" timeOffset="-26903.49">6491 12312 0,'0'35'32,"0"-17"-32,0 17 15,0 53 1,0-35-16,0 0 16,0-35-16,0 17 0,0-17 15,0 17-15,0 18 16,0-35-1,0 17 17,0 0-1</inkml:trace>
  <inkml:trace contextRef="#ctx0" brushRef="#br5" timeOffset="-25507.84">6897 12912 0,'0'-36'32,"0"54"30,53-18-46,-18 0-1,-17 0 1,-18-18 15,-36 18 32,72 0-16</inkml:trace>
  <inkml:trace contextRef="#ctx0" brushRef="#br5" timeOffset="-24895.12">7214 12894 0,'36'0'16,"-19"0"125</inkml:trace>
  <inkml:trace contextRef="#ctx0" brushRef="#br5" timeOffset="-24211.95">7532 12894 0,'35'0'110,"0"0"-95,-52 0 48,-19 0-48,36 35 1,0-17 15,18-18-15,17 0 0,-35-35 30</inkml:trace>
  <inkml:trace contextRef="#ctx0" brushRef="#br5" timeOffset="-22923.16">7285 12894 0,'0'35'79,"0"-17"-48,17-18-16</inkml:trace>
  <inkml:trace contextRef="#ctx0" brushRef="#br5" timeOffset="-22051.99">6897 12947 0</inkml:trace>
  <inkml:trace contextRef="#ctx0" brushRef="#br0" timeOffset="-1982.8">8237 12347 0,'71'-35'94,"-36"35"-79,-17 0-15,17 0 16,-17 0-16,17-18 16,0 18-16,18 0 15,-35 0 1,-18-35 0</inkml:trace>
  <inkml:trace contextRef="#ctx0" brushRef="#br0" timeOffset="-1708.4">8290 12506 0,'36'0'32,"34"0"-17,-52 0 1,17-18-16,0 18 16,-17 0-16,35 0 15,-18 0 1,0 0-1</inkml:trace>
  <inkml:trace contextRef="#ctx0" brushRef="#br0" timeOffset="14039.46">9066 12259 0,'36'0'32,"-1"0"-17,18 0 1,0 0 0,-36 0-16,19 0 15,-19 0-15,19 0 16,17 0-1</inkml:trace>
  <inkml:trace contextRef="#ctx0" brushRef="#br0" timeOffset="14488.51">9137 12330 0,'-35'0'0,"70"0"0,-70 35 16,17 0 0,18-17-1,0 17 17,18-35-17,35 0 1,-18-18-16,-18 18 0,36 0 15,-17 0 1,-36 18-16,35-18 16,-35 35-16,35-35 15,-35 53-15,0 0 16,0-35 0,-17 35-1,-19-18-15,19-35 16,-19 35-16,1-35 15,17 0-15,18 18 16,-52-18-16,69 0 47,18-35-31,-17 35-16</inkml:trace>
  <inkml:trace contextRef="#ctx0" brushRef="#br0" timeOffset="15074.5">9507 12735 0,'0'-35'32,"18"0"-17,-18-18-15,53 0 16,-53 0-16,35 18 15,-35-18-15,0 17 16,0 19 0,18 17-1,-18 17 1,0 36 0,0 0-16,0-17 15,0 69-15,0-69 16,0 17-1,0 0-15,35-53 32,-17 0-32</inkml:trace>
  <inkml:trace contextRef="#ctx0" brushRef="#br0" timeOffset="15614.71">9825 12506 0,'0'-18'16,"17"-52"-16,19 17 15,-19 18 1,19 35-1,17 0 1,-18 0 0,-35 17-1,35 18-15,-35-17 16,0 17-16,0-17 16,0 35-16,0 0 15,0-18-15,-35 18 16,0-18-16,17 1 0,-17-36 15,35 53-15,-36-53 16,72 0 47,17 0-48,-18 0 1,18 0-1,0 0 1,-18 0 0,0 0-1</inkml:trace>
  <inkml:trace contextRef="#ctx0" brushRef="#br0" timeOffset="40842.21">10389 12577 0,'36'0'0,"-1"0"47,18 0-32,-18-18-15,0 18 16,1-35-16,-19 35 15,19 0-15,-19 0 16,18 0-16,18 0 16</inkml:trace>
  <inkml:trace contextRef="#ctx0" brushRef="#br0" timeOffset="41065.88">10601 12435 0,'0'36'15,"0"-19"1,0 36-16,0 0 16,0-18-16,0 18 15,0 0-15,0-17 16,0-1-16,0 0 15,18 0 1,17-35 0</inkml:trace>
  <inkml:trace contextRef="#ctx0" brushRef="#br0" timeOffset="41517.68">11007 13053 0,'35'0'16,"-17"0"31,17 0-16,-35-18-31</inkml:trace>
  <inkml:trace contextRef="#ctx0" brushRef="#br0" timeOffset="41661.31">11201 13053 0,'0'0'0,"35"0"31,-17 0-15</inkml:trace>
  <inkml:trace contextRef="#ctx0" brushRef="#br0" timeOffset="41821.86">11377 13088 0,'0'0'0,"18"0"31</inkml:trace>
  <inkml:trace contextRef="#ctx0" brushRef="#br0" timeOffset="54849.81">3034 14182 0,'0'-36'16,"0"72"31,0-1-32,-18-17-15,18 17 16,-53 18-16,18 0 15,0-18-15,-18 18 16,18-18-16,-18 0 0,0-35 16,17 36-16,1-36 15,0 0 1,0 35-16,17-35 0,-35 0 16,0 0-1,53-18 1,-17 18-16,17-35 15,-36 35-15,36-18 16,0-34 0,0-1-1,0 35-15,0-35 16,18 53 0,-18-18-16,18 18 15,17-35 1,0 35-16,0 0 15,18 0 1,-17 0 0,-19 0-16,18 0 15,1 18-15,-1-18 16,0 17-16,1-17 16,-19 36-16,36 17 15,0 0 1,-18-18-1,1-18 17,-19-17-1,36 0-31</inkml:trace>
  <inkml:trace contextRef="#ctx0" brushRef="#br0" timeOffset="55890.84">3175 13935 0,'0'35'63,"18"-35"-47,-18 35-16,0 1 15,35 16 1,-35-34-1,18-18 1,-18 35-16,35-70 63,0-18-48,0 36 1,1-19 15,-19 36 0,19 36-15,-36 16 0,35-52-1,-35 36-15,17-36 16,-17 35-1,36-35-15,-19 0 32,19-35-17,-36 17 1,35 18-16</inkml:trace>
  <inkml:trace contextRef="#ctx0" brushRef="#br0" timeOffset="56247.9">3881 14235 0,'17'0'15,"18"0"-15,18 0 16,-35 0 0,17 0-16,-17 0 15,17 0-15,0 0 16</inkml:trace>
  <inkml:trace contextRef="#ctx0" brushRef="#br0" timeOffset="56411.46">3933 14446 0,'36'0'32,"17"0"-32,-36 0 15,19 0-15,-1 0 16,-18 0-1</inkml:trace>
  <inkml:trace contextRef="#ctx0" brushRef="#br0" timeOffset="57008.65">4639 14182 0,'18'0'16,"-18"17"-1,53 19-15,-36-19 16,18 36-16,1-18 16,-1 18-1,0-17-15,-35-19 0,53 19 16,-53-1-16,18-35 16,-18 17-16,35-34 31</inkml:trace>
  <inkml:trace contextRef="#ctx0" brushRef="#br0" timeOffset="57223.11">4957 14164 0,'-18'0'15,"-17"35"1,-1 18-16,1 0 15,0-18-15,-1 18 16,1 0 0,0 0-16,35-18 0,0-17 15,35-18 1</inkml:trace>
  <inkml:trace contextRef="#ctx0" brushRef="#br0" timeOffset="57791.77">5045 14552 0,'17'-18'16,"19"18"-1,-19 18 1,-17 17 0,36-35-1,-36 53-15,0-17 16,35-36 31,0-36-32,-35 1 1,18 35-16,-18-35 16,35 35 15,-17 0-16,-18 70-15,0-34 16,35-19-16,-35 36 16,35-53-1,-17 0 1,17 0 0,-35-18-1,35 18 1,-35-17-16,0-18 15</inkml:trace>
  <inkml:trace contextRef="#ctx0" brushRef="#br0" timeOffset="58113.99">5786 14393 0,'35'0'31,"18"0"-31,-18-17 16,18 17-16,0 0 16,-18 0-16,0 0 15,1 0-15,-1 0 16</inkml:trace>
  <inkml:trace contextRef="#ctx0" brushRef="#br0" timeOffset="58306.48">5962 14287 0,'0'36'16,"0"-1"0,35 0-1,-35 1-15,53-1 16,-53-17-16,53-18 0,-53 52 15,18-52-15,17 36 16</inkml:trace>
  <inkml:trace contextRef="#ctx0" brushRef="#br0" timeOffset="59449.58">6615 14182 0,'0'0'0,"0"35"47,-36 18-31,36-18-16,0 18 15,0-18-15,18-17 16,52 53 0,-34-71-16,17 0 0,-18 0 15,0-36 1,-17 1-16,-18 0 0,35 17 15,-35-35-15,0 18 16,0 17 0,0 89 15,0-36-15,35 36-16,-35 34 15,36 19-15,-36-36 16,0 0-16,0 0 15,0-17-15,0 0 16,0-36-16,-36 0 16,1-35-16,18 0 0,-36 0 15,17 0-15,1 0 16,-18 0-16,18-35 16,0 0-1,35-1-15,0-17 16,35 0-1,0 53 1,18-35-16,-18 0 16,18 0-16,-17 35 15</inkml:trace>
  <inkml:trace contextRef="#ctx0" brushRef="#br0" timeOffset="59898.38">7091 14570 0,'35'0'0,"-17"35"31,-18 18-16,35-53-15,-35 53 16,0-36-16,35-17 16,-17 0 15,-18-52-15,35 34-1,-35-17 1,35 35-16,1 0 31,-1 17-15,0 19-1,-35-19 1,18-17 0,-18 35-1</inkml:trace>
  <inkml:trace contextRef="#ctx0" brushRef="#br0" timeOffset="60564.37">7602 14570 0,'18'0'31,"-18"17"-31,53-17 16,-18 36-16,36 34 16,-18-52-1,-36-18 17,-17-35-17,0-1 1,0 1-16,0 0 0,0-18 15,-70-18-15,70 1 16,-71-1-16,71 1 16,-35-1-16,35 36 15,0-18-15,0 0 16,0 0 0,0 35-1,0-17 1,35 35-1,0 0 1,1 0-16,34 0 0,18 0 16,-17 0-16,17 0 15,0 0-15,36 0 16,-36 35-16,0-35 16,18 0-16,-18 0 15,-35 0-15,0 0 16,-18 0-16,-35 18 47</inkml:trace>
  <inkml:trace contextRef="#ctx0" brushRef="#br0" timeOffset="61087.97">8343 14305 0,'0'0'0,"0"-35"32,0 17-32,0-17 15,0 0-15,0 17 16,18-17-1,-1 35 17,19 0-32,-1 17 15,-17-17 1,17 36-16,0-36 0,-17 0 16,35 0-1,-18 0 1,-35-36-16,0 1 15,-18 53 32,18 35-31,-35 0-16,35-1 16,0 19-16,-35 0 15,35-18-15,0-18 16,0 18-16,0-18 0,0-17 15</inkml:trace>
  <inkml:trace contextRef="#ctx0" brushRef="#br0" timeOffset="61292.42">8343 14482 0,'18'-36'16,"-1"36"-1,36 0 1,18 0-16,-1-35 16,-17 35-16,0 0 15,-17 0-15,-19 0 0,36 0 16,-18 0 15</inkml:trace>
  <inkml:trace contextRef="#ctx0" brushRef="#br0" timeOffset="100218.39">2258 17074 0,'0'36'140,"0"-19"-124,17-17 0,-17 53-16,36 18 15,-36-36 1,0-17-16,35 17 15,-35 18 1,35 0 0,-35-36-1,0 19 1,0-54 234,0-17-234,0-18-1,0 18-15,0 17 16,36-17-16,-36-1 15,0 19-15,0-18 16,17 35 0,18 0 15,1 0-15,-36 17-1,17-17-15,-17 53 16,36-18-16,-36 1 15,35 17 1,0-18-16,-35 0 16,18-35-1,-18 35 1,35-35 0,0 0 15,-35-17-16,0-19 1,18 36-16,-18-17 16,0-18-1</inkml:trace>
  <inkml:trace contextRef="#ctx0" brushRef="#br0" timeOffset="100719.57">3087 17216 0,'0'17'47,"0"1"-32,35-18 32,-35-35 16,0 52-16,0 1-16</inkml:trace>
  <inkml:trace contextRef="#ctx0" brushRef="#br0" timeOffset="102469.27">3404 17180 0,'0'-35'16,"0"53"62,0 17-78,0-17 16,0 17-16,0-18 15,0 19-15,36-36 16,-36 35-16,17-35 0,36 0 16,0-35-1,-53-1 1,35 1-16,-35 18 15,0-19-15,0 1 16,0 17 0,0 71 15,0-17-15,53 34-16,-53 1 15,53-1-15,-53 1 16,53-1-16,-53 1 0,0-1 15,0-17-15,0 0 16,0 0-16,0-35 16,-35-18-16,0 53 15,-18-53 1,17 0-16,19 0 16,-19 0-16,-17 0 15,53-18 1,-17 18-1,17-35-15,0 0 16,0-1-16,17-17 16,19-17-16,-36-1 0,53-17 15,-53 17 1,35 1-16</inkml:trace>
  <inkml:trace contextRef="#ctx0" brushRef="#br0" timeOffset="102946.68">3687 16880 0,'17'-35'0,"18"17"16,1 18 0,-36-35-1,35 35-15,0 0 32,-35 18-1,0 17-31,0 0 0,-17-35 15,17 71-15,-36-53 16,1 17 0,35 0-1,18-35 1,35 0 0,-18 0-1,0 0 1,0 0 15</inkml:trace>
  <inkml:trace contextRef="#ctx0" brushRef="#br0" timeOffset="103262.83">4233 17180 0,'53'0'16,"-35"0"0,17 0-16,0-17 15,-17 17-15,17 0 0,1 0 16,-19 0-16,19 0 16,-19 0-1</inkml:trace>
  <inkml:trace contextRef="#ctx0" brushRef="#br0" timeOffset="103478.25">4392 16986 0,'0'0'0,"0"18"15,18 17 1,-18 0-16,0 18 15,35-17-15,-35 17 16,0-1-16,0-34 16,0 17-16,0 18 15,35-53 1</inkml:trace>
  <inkml:trace contextRef="#ctx0" brushRef="#br0" timeOffset="104524.52">5045 17357 0,'0'-18'31,"0"0"-16,17-35-15,-17 1 16,36-19-16,-36 36 16,35-18-16,-35 18 0,0 17 15,0-17-15,0-1 32,0 54-1,0 17-31,0 1 15,0 16-15,35 1 16,-35-17-16,35 17 16,-35-1-16,36-16 15,-36-19-15,0 19 16,17-36-16,-17 35 16,0 0-1,53-35 1</inkml:trace>
  <inkml:trace contextRef="#ctx0" brushRef="#br0" timeOffset="104785.82">5556 17057 0,'0'0'0,"53"0"15,-35 0-15,17-35 16,0 35-16,-17 0 16,35 0-16,-35 0 15,17 0-15</inkml:trace>
  <inkml:trace contextRef="#ctx0" brushRef="#br0" timeOffset="104974.31">5609 17216 0,'35'0'15,"-17"0"-15,17 0 16,1 0-16,-19 0 16,19 0-1,-19 0-15,18 0 16</inkml:trace>
  <inkml:trace contextRef="#ctx0" brushRef="#br0" timeOffset="105698.9">6315 17057 0,'17'0'31,"54"17"-15,-36-17 0,0 71-16,1-36 15,-19 18-15,19-18 16,-1-17-16,0 17 0,0 1 15,-17 17 1</inkml:trace>
  <inkml:trace contextRef="#ctx0" brushRef="#br0" timeOffset="105921.4">6615 17004 0,'0'0'0,"0"18"0,-36 17 15,36 0 1,-53 53-16,18 0 0,0-17 16,0 0-1,-1 17-15,1-53 0,35 0 16,18-35 15</inkml:trace>
  <inkml:trace contextRef="#ctx0" brushRef="#br0" timeOffset="106661.42">6720 16898 0,'0'-35'15,"36"35"1,-36-18 0,17 18-16,19 0 15,-19 0 1,19 0-1,-36 53 17,-18 0-17,18-35-15,-35-18 16,35 53-16,-36-53 16,36 17-16,0 18 46,18-35-46,17 0 32,1 0-32,-19 0 0,18 0 15,18 0 1,-35 0 0,17 0 15</inkml:trace>
  <inkml:trace contextRef="#ctx0" brushRef="#br0" timeOffset="154540.04">7391 17074 0,'35'-35'63,"18"-18"-48,-18 18-15,0 17 16,18-35-16,-17 0 16,17 1-16,17-19 15,-17-17-15,18 17 16,17-17-16,-18 18 16,36-19-16,-18 1 15,-17 18-15,-18 17 0,0 17 16,0 1-16,0 0 15,-18 0-15,-18 35 16,-17-36-16,53 36 16,-53-35-16,18 35 15,-18-18 1,35 18 15,-52 0 16</inkml:trace>
  <inkml:trace contextRef="#ctx0" brushRef="#br0" timeOffset="155040.24">8290 15910 0,'0'0'0,"36"0"16,-1-53-1,0 53-15,18-17 16,-18 17-16,18-36 16,0 36-16,0 0 15,-35-35-15,17 35 16,18 0-1,-35 0 1,-18 35-16,0 1 16,0 34-1,-18-34 1,18-19-16,-35 18 16,-18 18-1,0 0 1,53-17-1</inkml:trace>
  <inkml:trace contextRef="#ctx0" brushRef="#br0" timeOffset="157802.37">8996 15557 0,'0'-17'47,"35"52"78,-35 18-125,0-35 15,0 17-15,35 0 16,-35-17-16,0 17 15,0 0-15,0-17 16,0 35 0,36-53-16,-36-35 62,17-1-46,19-52-1,-36 35-15,35 18 16,-35 17-16,35 18 0,-35-35 16,18 35-1,17 0 17,-35 18-32,0-1 15,35 19-15,-35 17 16,0-18-1,0 0-15,18-35 16,-18 35-16,35 1 16,1-36-1,-1 0 17,0 0-17</inkml:trace>
  <inkml:trace contextRef="#ctx0" brushRef="#br0" timeOffset="158024.79">9648 15646 0,'36'0'16,"-1"0"0</inkml:trace>
  <inkml:trace contextRef="#ctx0" brushRef="#br0" timeOffset="158695.85">9913 15540 0,'0'17'16,"18"19"0,-18-19-16,0 19 15,35-1-15,-35-17 16,35-18-16,-35 53 16,36-53-16,16 0 15,-16-36 1,-36 1-1,0 17-15,0-17 16,0 17-16,0-17 16,35 88 15,-35 18-15,0 17-16,35 0 15,-35 18-15,0-18 16,0 0-16,0 0 15,0-17-15,0-36 16,0 1 0,0-1-16,-35-35 15,0 0 1,-1 0-16,1-18 16,18 18-16,-19-53 15,1 0 1,35 18-1,0 0-15,18-18 0,17 0 16,0 18-16,36-71 16</inkml:trace>
  <inkml:trace contextRef="#ctx0" brushRef="#br0" timeOffset="159241.79">10266 15381 0,'0'-18'16,"17"18"-16,-17-35 15,18 35-15,-18-35 16,35 35-16,18-18 16,-35 18-1,17 0 1,-35 18 15,0 52-15,-17-70-1,17 53-15,-18-53 0,18 36 16,-35-36 0,35 35-16,17 0 31,54-35-16,-54 0 1,36 0 0,-17 0-16,-36 18 15,17-18 1,-17 35-16,36-35 16</inkml:trace>
  <inkml:trace contextRef="#ctx0" brushRef="#br0" timeOffset="159550.32">10777 15522 0,'0'0'0,"36"0"0,-19-17 16,19 17-16,-1 0 15,-18 0-15,19 0 16,-1 0-1,0 0 1</inkml:trace>
  <inkml:trace contextRef="#ctx0" brushRef="#br0" timeOffset="159728.84">10883 15663 0,'18'0'31,"-1"0"-31,19 0 0,-1 0 16,0 0-1,1 0 1,-1 0 0</inkml:trace>
  <inkml:trace contextRef="#ctx0" brushRef="#br0" timeOffset="160412.06">11359 15416 0,'36'36'32,"-1"-1"-17,0 0-15,1 18 16,-1-18-16,-35 18 16,70 0-16,-70 0 0,36-18 15,-1 18 1,0-53-1</inkml:trace>
  <inkml:trace contextRef="#ctx0" brushRef="#br0" timeOffset="160623.04">11589 15452 0,'0'0'15,"0"35"-15,-36 0 16,19 18-16,-18-18 0,-1 18 16,1 0-16,35 0 15,-53 0-15,53-35 16</inkml:trace>
  <inkml:trace contextRef="#ctx0" brushRef="#br0" timeOffset="161138.18">11642 15240 0,'0'0'0,"53"0"15,-36 0-15,18-35 16,1 35-16,-1 0 15,-35 17 1,0 36 15,0-35-15,0 35 0,-35-53-16,35 17 15,0 19 1,17-36 15,19 35-15,-1-35-1,0 0 1,-35 18 15,18-18-31</inkml:trace>
  <inkml:trace contextRef="#ctx0" brushRef="#br0" timeOffset="161433.38">12030 15628 0,'53'0'31,"0"0"-15,-36 0-1,18 0-15,1 0 16,-1 0-1,0 0 17</inkml:trace>
  <inkml:trace contextRef="#ctx0" brushRef="#br0" timeOffset="161943.44">12541 15681 0,'36'-35'31,"-36"17"-31,52-17 16,-52-1 0,53-16-16,-53 16 0,0-17 15,0 36-15,0-36 16,0 88 62,0 18-62,0 0-16,36-18 15,-36 0-15,0 1 16,35-1-16,-35-17 16,0 17-16,0 0 0,0 1 15,0-1 1,0-18 15,18-17-15</inkml:trace>
  <inkml:trace contextRef="#ctx0" brushRef="#br0" timeOffset="163736.11">13564 15487 0,'18'18'93,"-18"17"-93,0 18 32,35-36-32,-35 36 15,0 0 1,35-53-16,-17-17 62,-18-19-46,35 19-16,-35-19 16,36 1-16,-36-18 15,35 53 1,-35-17-1,18 17 1,-18 35-16,0-18 16,0 19-1,35-1-15,-35-17 0,0 17 16,18-35-16,-18 35 16,35-35-1,-35 36-15,35-36 16,-17 0-1,17 0 17,-17 0 15</inkml:trace>
  <inkml:trace contextRef="#ctx0" brushRef="#br0" timeOffset="163905.65">14076 15610 0,'0'0'0</inkml:trace>
  <inkml:trace contextRef="#ctx0" brushRef="#br0" timeOffset="164686.66">14164 15522 0,'0'18'31,"0"35"-15,0-18 0,18-35-1,-1 71 1,54-71-16,-36 0 16,-17 0-16,17-18 15,0 0-15,-35-17 16,36 0-16,-36 17 15,0-17-15,0 0 16,35 52 15,-35 18-31,0 1 16,18 17-16,-18 17 16,0 18-1,35-17-15,-35 0 0,0-19 16,0-16-1,0 17-15,0-18 0,0-17 16,-53-18-16,0 0 16,35 0-1,-17 0-15,17 0 16,18-18-16,-35-17 16,35-1-16,0 19 15,0-19-15,35 1 16,-17 0-16,17 17 15,36-52 1,-36 17-16,-35 35 16</inkml:trace>
  <inkml:trace contextRef="#ctx0" brushRef="#br0" timeOffset="165219.01">14482 15275 0,'17'-35'47,"1"35"-32,-18-18-15,35 18 16,0 0 0,-17 0-1,17 0 1,-35 36-1,0-1 1,-17-35-16,17 18 16,-18-18-16,18 35 15,-35-35-15,35 17 32,17-17-17,1 0 1,17 0-1,1 0 1,-36 36 0,17-36-1</inkml:trace>
  <inkml:trace contextRef="#ctx0" brushRef="#br0" timeOffset="165720.87">15028 15416 0,'18'0'31,"0"0"-31,52 0 15,-17 0 1,-18-35 0</inkml:trace>
  <inkml:trace contextRef="#ctx0" brushRef="#br0" timeOffset="165903.4">15046 15522 0,'0'35'15,"18"-35"-15,35 0 16,-36 0 0,18 0-16,-17 0 15,35 0 1,0-17-1</inkml:trace>
  <inkml:trace contextRef="#ctx0" brushRef="#br0" timeOffset="167296.07">15681 15081 0,'-18'36'31,"18"-1"-31,-53 0 16,36 0-1,17 18-15,-71 18 0,71-18 16,0 0-16,0-18 15,0 18-15,0-36 16,35 19-16,1-1 16,-1 0-16,-35-17 15,53 17-15,-18 18 16,-35-18 0,36-35-16,-36 18 15,35-18 1,-18 0 15</inkml:trace>
  <inkml:trace contextRef="#ctx0" brushRef="#br0" timeOffset="167595.28">15769 15346 0,'18'0'16,"-18"35"-16,53 0 15,-18 1-15,0-1 16,1 18-1,-1-18-15,-18 0 0,-17-17 16,53 17-16,-53 1 16,36-36-1</inkml:trace>
  <inkml:trace contextRef="#ctx0" brushRef="#br0" timeOffset="167801.73">16051 15381 0,'-35'35'16,"35"18"0,-53 0-16,18-18 15,0 18-15,-1 0 16,36-17-1,-17-36-15,17 17 0</inkml:trace>
  <inkml:trace contextRef="#ctx0" brushRef="#br0" timeOffset="168195.68">16334 15416 0,'35'0'47,"18"0"-32,-36 0-15,19 0 16,-19 0-16,19 0 15,-1 0-15,0 0 16,0 0 0</inkml:trace>
  <inkml:trace contextRef="#ctx0" brushRef="#br0" timeOffset="168541.75">16686 15557 0,'18'0'32,"-18"-70"-32,35 35 15,-35-1-15,0 19 16,36-19-16,-36 1 15,35 70 32,-35 1-47,0-1 16,17 0-16,-17 1 16,0-19-16,36 18 15,-36 18 1,35-53 15</inkml:trace>
  <inkml:trace contextRef="#ctx0" brushRef="#br0" timeOffset="168824.17">16845 15117 0,'18'0'31,"-18"52"-31,53 1 16,-18 18-16,0-1 16,-35 19-16,36-19 15,-36 54 1,0-89-16,0 18 15,-36-18-15,36 18 0,-35-53 16,35 18-16</inkml:trace>
  <inkml:trace contextRef="#ctx0" brushRef="#br0" timeOffset="169434.95">17180 15187 0,'0'35'47,"0"1"-31,-35-1-16,35 0 15,0 18-15,0 0 16,0-18-16,0 18 16,0 0-16,0-35 15,18 17-15,-18 0 16,17-17-16,19 35 16,-1-18-1,0-35 1,-17 0 15</inkml:trace>
  <inkml:trace contextRef="#ctx0" brushRef="#br0" timeOffset="169714.21">17286 15363 0,'18'0'16,"35"89"0,-53-72-1,53 19-15,-53-1 16,52 0-16,-52-17 15,36-18-15,-1 53 16,-35-36 0,35-17 15</inkml:trace>
  <inkml:trace contextRef="#ctx0" brushRef="#br0" timeOffset="169921.2">17480 15346 0,'0'0'15,"-35"53"1,35-18-16,0 18 16,-53 0-16,53-18 15,-53 18-15,53-18 16,-18 1-16,18-19 15</inkml:trace>
  <inkml:trace contextRef="#ctx0" brushRef="#br0" timeOffset="170256.48">17568 15540 0,'36'0'15,"-1"-35"-15,0 35 16,-17 0-16,35 0 16,-18 0-16,0 0 15,1 0-15,-19 0 16,36 0 0,-53-36-1,35 36-15</inkml:trace>
  <inkml:trace contextRef="#ctx0" brushRef="#br0" timeOffset="170447.34">17780 15381 0,'0'0'0,"0"35"16,0 1-1,0-19-15,0 19 16,18-1-16,-18-18 15,35 19-15,-35-1 16,35-35 0,-17 0-1</inkml:trace>
  <inkml:trace contextRef="#ctx0" brushRef="#br0" timeOffset="170783.33">18168 15575 0,'0'-18'16,"18"-34"0,-18 16-16,35 1 0,-35 17 15,0-17 1,0 17-16,0-17 15,0 70 17,0 1-17,35 17-15,-35 52 32,36-69-32,-36-1 0,0 0 15,17-17 1</inkml:trace>
  <inkml:trace contextRef="#ctx0" brushRef="#br0" timeOffset="171114.13">18309 15064 0,'53'35'47,"-53"0"-31,53 18-16,-53 18 15,35-1-15,-35 18 16,0-35-16,0 18 15,0-18-15,0 17 16,0-52-16,-17 35 16,17-18-16,-36-35 0,36 35 15,-17-35 1,17 36-16</inkml:trace>
  <inkml:trace contextRef="#ctx0" brushRef="#br0" timeOffset="186410.98">14058 15628 0,'-17'0'78,"17"-35"344</inkml:trace>
  <inkml:trace contextRef="#ctx0" brushRef="#br0" timeOffset="187159.25">14041 15628 0,'-36'0'16,"36"-35"-16,-17 35 16,17 17 15,0 1 0,35-18 16,-35-35-16,-18 35-15,1 0 15,17 17 0,35-17 16,-35-17-31,-18 17 31,36 0 15,-18-36-30,-18 36 14</inkml:trace>
  <inkml:trace contextRef="#ctx0" brushRef="#br0" timeOffset="198907.33">7444 17321 0,'17'36'156,"19"-36"-140,-36 35-1,17-35-15,18 0 16,-17 0-16,17 18 15,1-18-15,-19 0 0,19 35 16,-1-35 0,0 35-16,-17-35 15,17 35-15,0-35 0,-17 18 16,17-18-16,0 35 16,18-35-1,-17 36-15,-1-36 16,0 0-1,-35 35-15,36-35 16,-1 0 0,-18 0-1,-17 18-15,36-18 16,-19 0-16,-17 35 16,36-35-16,-1 35 31,-17-35-31,-18 18 15,35-18-15,0 0 16,-35 35 0,18-35-16,17 0 31,-17 0 0</inkml:trace>
  <inkml:trace contextRef="#ctx0" brushRef="#br0" timeOffset="199822.44">8220 17833 0,'17'0'62,"36"0"-46,-17 0-1,-1 0 1,35 0 0,-52 0-16,17 0 15,1 0 1,-36 18-16,52-18 16,-16 0-1,-19 0 1,19 0 15,-54 0 47,18-36-78,-35 36 16,35-17-1,-36 17-15,36-36 0,-35 36 16,35-35-16,-17 35 16,17-18-1,-36 18-15,36-35 0,-17 35 16,17-17 0,-36 17-1,36-36 1,-35 36 31</inkml:trace>
  <inkml:trace contextRef="#ctx0" brushRef="#br0" timeOffset="214607.13">2258 16880 0,'-53'18'16,"35"17"-1,18 1 1,-35-36-16,35 35 16,-35-35-16,35 53 15,-18-53-15,18 35 16,-35-17-1,-1 35-15,36 0 16,0-18 0,0 0-1,0-17-15,0 17 16,0 0-16,0-17 16,0 17-16,18-35 15,-18 53-15,53-18 16,-53 1-1,35-1-15,-35-17 16,18 17-16,-18 0 16,53 0-16,0 36 15,-18-71-15,0 53 16,-17-53 0,17 18-16,1-18 15,-1 35-15,-18-35 0,19 35 16,-1-35-1,-17 0-15,17 0 0,-17 35 16,17-35-16,0 0 16,18 0-1,-35 0-15,17 0 16,0 18-16,-17-18 16,17 0-16,0 0 15,-17 0-15,35 0 16,0 0-16,-18 0 15,18 0-15,0 0 0,-18 0 16,18 0-16,0 0 16,-18 0-16,18 0 15,0 0 1,-18-35-16,-17 35 0,17 0 16,-35-36-16,36 36 15,-36-17-15,53 17 16,-53-35-16,53 35 15,-53-53-15,35 53 16,-35-36-16,53 1 16,-18-35-1,-35 34-15,35 1 16,1 0 0,-36-18-16,17 53 15,-17-53-15,35 0 16,-35 18-1,0-1 1,36 1 0,-36 17-16,0-17 15,0-18-15,0 18 16,35 17-16,-35-17 16,0 0-16,35 17 15,-35-17-15,0 0 16,0 17-16,0-17 15,0 17-15,0-17 16,0-1-16,0 19 16,0-54-16,-17 36 15,-19 0 1,36-1-16,-53 36 16,18-52-16,18 16 15,-19 36-15,1-35 16,17 35-16,-17-35 15,0 35-15,17 0 16,-17-36-16,0 36 16,17 0-16,-35 0 0,0 0 15,0 0-15,-35 0 16,-18 0-16,18 0 16,17 18-16,1-18 15,-1 35-15,36-35 16,-18 36-16,0-36 15,0 53-15,18-53 16,0 52-16,-1-52 16,1 36-1,18-36-15,17 35 0</inkml:trace>
  <inkml:trace contextRef="#ctx0" brushRef="#br0" timeOffset="-204362.52">8943 17462 0,'35'0'94,"-17"18"62,-18 35-141,35-53-15,-35 35 16,0 1-16,35-1 16,-35-17-16,36 17 15,-36 0-15,0-17 16,17 17-16,-17 36 16,36-36-1,-36 0-15,35 0 16,-35 1-1,35-36 1,-35 17 0,18-17 15</inkml:trace>
  <inkml:trace contextRef="#ctx0" brushRef="#br0" timeOffset="-204085.62">9225 17604 0,'-18'0'31,"18"35"-15,-52 18-16,16 0 15,1 0-15,0-18 16,-1 18-16,1 0 0,35-18 16,-17-35-16,17 18 15,35-54 16,-35 19-31</inkml:trace>
  <inkml:trace contextRef="#ctx0" brushRef="#br0" timeOffset="-203273.75">9313 17304 0,'18'0'15,"17"-36"1,1 36 0,-36-35-1,17 35-15,18 0 32,-35 18-32,0 17 15,0 0 1,0 1-16,-17-19 15,17 19-15,-35-36 16,35 52-16,0-34 16,35-18 31,0 0-32,0 0 1,18 0-1,-17 0 1,-19 0 15</inkml:trace>
  <inkml:trace contextRef="#ctx0" brushRef="#br0" timeOffset="-201547.59">9701 17780 0,'18'0'47,"17"0"-32,1 0-15,-19 0 16,36-35-16,0 35 16,-35 0-16,17 0 15,-17 0-15,35 0 16,-18 0 15,-18 0 0</inkml:trace>
  <inkml:trace contextRef="#ctx0" brushRef="#br0" timeOffset="-200822.31">10301 17586 0,'0'-35'16,"35"35"15,-35 17-31,0 1 16,0 17-16,0 1 15,36-19-15,-36 71 16,0-70 0,17-18-1,-17 35-15,36-35 16,-36-35 0,17 0-16,-17 17 15,35-17-15,-35 0 16,0-1-16,36 36 31,-36 18-15,17-18-1,-17 70-15,0-34 16,36-19-16,-36 19 16,0-1-1,35-35 1,-35 18-16</inkml:trace>
  <inkml:trace contextRef="#ctx0" brushRef="#br0" timeOffset="-200199.72">10724 17604 0,'-35'0'15,"53"53"16,-18-18-15,35-35-16,-35 53 16,35-53-16,1 35 15,-1-35-15,-17 0 16,34 0 0,-52-18-16,36 1 15,-36-19-15,0 1 16,0 18-16,0-19 15,17 36 17,-17 36-17,36 34-15,-36 1 0,70 17 16,-70 0 0,35-17-16,-35-1 0,0 1 15,0-1-15,0-34 16,0-1-16,0-18 15,-17-17-15,-18 36 16,17-36-16,-35 0 16,0 0-16,18 0 15,0-18-15,-1 0 16,-17-34 0,53 16-16,0 19 15,0-19-15,0 1 0,0 17 16,18-17-1,-18-18-15,35 18 0,-35-18 16</inkml:trace>
  <inkml:trace contextRef="#ctx0" brushRef="#br0" timeOffset="-199585.1">10936 17427 0,'0'-35'31,"35"35"-31,-35-18 16,18 18-16,-18-35 15,53 35-15,-53-35 16,70 35 0,-34-18-16,17 18 15,-18 0 1,-17 0-1,-18 53 32,0 0-31,-36-53-16,36 18 16,-17-18-16,17 35 15,0-18 1,0 19-1,0-1 17,35-35-17,-17 0 17,-18 18-32,35-18 15,0 0 16</inkml:trace>
  <inkml:trace contextRef="#ctx0" brushRef="#br0" timeOffset="-199066.92">11483 17551 0,'18'0'47,"34"0"-47,1 0 16,0 0-1,0 0 1</inkml:trace>
  <inkml:trace contextRef="#ctx0" brushRef="#br0" timeOffset="-198887.41">11536 17692 0,'0'35'15,"17"-35"1,36 0-16,-17 0 16,-1 0-1,-17 0 1</inkml:trace>
  <inkml:trace contextRef="#ctx0" brushRef="#br0" timeOffset="-198273.81">12118 17709 0,'18'0'32,"-18"-35"-17,70 0-15,-70 0 16,53 17-16,-53-17 16,0-1-16,0 1 15,0 0-15,0 0 16,0 17-16,0-17 15,0 52 48,0 1-47,0 70-1,0-53 1,0-17-16,0 17 0,0 1 15,0-19-15,0 19 16,0-19-16,0 18 16,0 1-16,0-19 15,0 19-15,0-19 16,0 19-16,35 16 16,-35-34-1,0 17 1,36-35 31,-36-17-16</inkml:trace>
  <inkml:trace contextRef="#ctx0" brushRef="#br0" timeOffset="-197933">12100 17956 0,'18'0'31,"17"0"-16,36 0 1,-36 0-16,0 0 16,18 0-1,0 0 1,-18 0 0,1 0-1,-1-17 16</inkml:trace>
  <inkml:trace contextRef="#ctx0" brushRef="#br0" timeOffset="-185605.8">21272 16951 0,'0'18'31,"18"17"-16,17 18 1,1 0 0,-1-18-1,0-35 17,1-35-17,-36 17-15,0-17 16,0 0-16,0 17 15,0-17-15,0 17 16,35-17-16,-35-1 16,17-17-1,-17 36-15,36 17 16,-36-35 0</inkml:trace>
  <inkml:trace contextRef="#ctx0" brushRef="#br0" timeOffset="-154963.45">10530 17410 0,'0'-18'63,"18"-35"-48,-18 35 1,18-17-16,35-18 16,-53 18-1,35 0-15,-35 17 16,53-17-16,-18-1 16,-17 1-16,17 0 0,0 35 15,1-35-15,-19 35 16,18-53-16,18 17 15,0 36 1,-53-35 0,18 35-16,17 0 31,-35-18-31,18 18 31</inkml:trace>
  <inkml:trace contextRef="#ctx0" brushRef="#br0" timeOffset="-154080.83">10442 17251 0,'0'17'63,"0"36"-48,0-17-15,0 17 16,0-18 0,35-35-1,-35 17 1,0 19 15,18-36 16,-18-18-31,35 18-16,1-53 15,-1 18 1,18-18-1,0 0 1,-18 18 0,18 35-1,-53-35-15,35 35 16,-17 0 0,-18-18-16,35 18 15</inkml:trace>
  <inkml:trace contextRef="#ctx0" brushRef="#br0" timeOffset="-152422.83">11165 16598 0,'0'-35'31,"36"35"0,-36 18-15,35 34-1,-35-16 1,35 17 0,-35-18-1,0-17 1,18-54 109,-18 1-109,0 0-1,35 35 1,-35-36-1,35 36 17,-17 18-17,-18 0 1,35-18 0,-35 35-16,53-35 15,-17 0 1,16 0-1,-16 0-15,-1-18 16,-35-17 0,35 35-1,-35-35-15,0 0 16,0 17-16,-35 18 16,17 0-1,-17 0 1,35 18-1,0 17 1,0 18 0,35-36-1,-17-17-15,17 0 16,1 0-16,-36 36 16,35-36-16,0 0 15,-35-36 1,35 36-16,-35-35 15,0-18-15,0 18 16,0 70 31,36 0-31,-36 1-16,53-19 15,-18-17-15,0 36 16,-17-36-16,17 0 15,0 35-15,1-35 16,-1-18 0,-35-17-1,0 0 1,0-1-16,0 19 0,0-18 16,0 17-1,-18 18 16,18 35 1,0-17-17</inkml:trace>
  <inkml:trace contextRef="#ctx0" brushRef="#br0" timeOffset="-151394.41">12277 16686 0,'35'-17'15,"-35"-1"17,18 18-32,-18-35 15,0 0 17,-36 35-17,-17 35 1,53 0-16,-17 0 15,17-17 1,0 17-16,17-35 31,19 0-15,-1-17-16,-17 17 16,-18-53-16,35 53 15,-35-36-15,0 1 16,0 53 31,0 17-32,17-35 1,-17 35-16,36-35 0,17 0 16,-18 0-1,0 0 1,1-17-16,-1-19 15,-35 1 1,0-18 0,-18 18-1,-17 35 17,35 18-17,0-1 1,18-17-1,17 0 1,0 0-16,18 0 16,-35 0-16,17 0 15,0 0 32,-17 36-31,-18-1-1,35-35 1,-35 17-16,35 19 16,-35-1-1,0-17 1</inkml:trace>
  <inkml:trace contextRef="#ctx0" brushRef="#br0" timeOffset="-150613.99">13229 16739 0,'0'0'0,"18"-35"16,52-36-1,-70 36-15,36-18 16,-36 18-16,35-18 15,-35 18 1,0 0-16,0-18 0,0 17 16,0 19-16,-18-36 15,1 53 17,-19 35-17,36 18 1,0 0-16,0-18 15,0 18-15,0 0 16,36-35-16,-1 17 0,-17-35 16,17 53-16,0-53 15,-17 0-15,17 0 16,0 0-16,-17 0 16,-18-18-1,0 1-15,0-19 16,0 19-16,-35-36 15,17 53 1,-17 0-16,-1 0 16,19 0-16,-18 35 15,35-17-15,-36 17 0,36 18 32,18-53-32,17 17 0,-17-17 15,17 0-15</inkml:trace>
  <inkml:trace contextRef="#ctx0" brushRef="#br0" timeOffset="-150293.79">13688 16510 0,'0'18'15,"35"17"-15,-35 18 16,18-53-1,17 35-15,-17-35 16,17-18 0,-35 1-1,35-18 1,0 35 31,-17 35-32,35 0 1,-18-35 0</inkml:trace>
  <inkml:trace contextRef="#ctx0" brushRef="#br0" timeOffset="-150118.25">13652 16387 0,'0'0'0,"18"0"31,35 0-15,-18 0-1</inkml:trace>
  <inkml:trace contextRef="#ctx0" brushRef="#br0" timeOffset="-149763.22">14041 16192 0,'0'71'47,"0"-53"-47,0 17 15,0 0-15,17-17 0,-17 17 16,0 0 0,35-35-16,-35 36 15,18-36-15,-18 53 0,35-53 16,-35 35-16,36-35 15,-36 18-15,17-18 16,19 35 0</inkml:trace>
  <inkml:trace contextRef="#ctx0" brushRef="#br0" timeOffset="-149552.78">13917 16457 0,'35'-35'31,"1"35"-15,-19 0-16,54 0 15,-36 0 1,0 0 0</inkml:trace>
  <inkml:trace contextRef="#ctx0" brushRef="#br0" timeOffset="-148874.02">14023 16616 0,'35'0'0,"0"0"15,1-35 1,-1 35 0,0-36 15,-35 19-15</inkml:trace>
  <inkml:trace contextRef="#ctx0" brushRef="#br0" timeOffset="-144826.22">14693 16492 0,'0'-35'32,"0"17"-17,0-17 32,0 70 16,0 18-48,0-35-15,18-18 16,-18 71-16,0-19 15,35-52-15,-35 18 16,0 17 0,18-52 46,-18-36-46,35 35-1,-35-35 1,35 18 0,1 35 31,-36 18-47,0-1 15,17 19-15,-17-1 16,35-18-16,1 19 15,-1-36 1,-35 35 0,18-35-1,17 0 1,-35-18 0,18-17-1,-18 17 1,35-17 15</inkml:trace>
  <inkml:trace contextRef="#ctx0" brushRef="#br0" timeOffset="-144413.1">15169 16439 0,'36'0'16,"-1"-35"-1,0 35 1,1 0-16,-19 0 15,18 0-15,-17 0 0,17 0 16,18 0 0</inkml:trace>
  <inkml:trace contextRef="#ctx0" brushRef="#br0" timeOffset="-144214.37">15293 16563 0,'35'0'31,"0"0"-31,1 0 16,17 0-1,-36 0 1</inkml:trace>
  <inkml:trace contextRef="#ctx0" brushRef="#br0" timeOffset="-140812.22">15787 16369 0,'0'18'110,"0"34"-95,17-16-15,-17-1 16,0-17-16,36-18 16,-36 70-16,35-17 15,-35-35 1,35-18-1,-35-36 142,0 1-126,18 35-31,-18-17 16,0-19-1,35 1 1,-35 17-1,18 18-15,-18-35 16,35 35 0,0 0 31,-35 18-32,18 17-15,-18-17 16,35-18-16,-35 35 15,0-17 1,36-18-16,-19 0 63,-17-53-48,0 35 1,35 18-16,-35-35 15,0-1 1,18 36 15,17 36-15,1-1 0,-1 18-1,-35-35 1,35-18-1,-35 35 1,18-35 0,17 0 77,-17 0-77,-18-18 0</inkml:trace>
  <inkml:trace contextRef="#ctx0" brushRef="#br0" timeOffset="-140018.59">16245 16192 0,'0'-17'16,"18"17"-16,-18-35 15,53 35 1,-53-18-16,18 18 16,17 0-1,-35 53 32,0-18-31,-18-35-16,18 53 15,-35-18 1,35 1 15,18-36 1,17 0-17,-17 0 1,17 0-1,-18 0 1,19 0 15,-1 0-15,-35 17 0</inkml:trace>
  <inkml:trace contextRef="#ctx0" brushRef="#br0" timeOffset="-139208.92">16969 16192 0,'0'-17'16,"-18"34"15,18 19-31,-35 17 15,35 0 1,0-18-16,0 18 0,0 0 16,0-18-16,0 18 15,0-18-15,17-17 16,36 35 0,-35-53-16,17 35 15,0-35 1,-17 0-1</inkml:trace>
  <inkml:trace contextRef="#ctx0" brushRef="#br0" timeOffset="-138633.66">17127 16457 0,'0'-18'16,"36"71"46,-36 0-46,35 0-16,-35-35 15,18-18 17,17-35-17,-35-1 1,35 36 0,-35-35-16,18 35 46,-18 35-46,0-17 16,0 17-16,35-35 0,-35 53 16,35-53-1,-17 0 1,-18-18 0,0-17-1,35 35-15,-17 0 31,17 0-15,-35 18 0,35 17-1,-35-17 1,36 17 0</inkml:trace>
  <inkml:trace contextRef="#ctx0" brushRef="#br0" timeOffset="-138097.1">17903 16351 0,'0'-17'0,"-35"17"47,-18 0-31,18 0-1,0 35-15,-1 0 16,36 0-16,-35-17 15,35 35-15,18-53 16,-18 35 0,53-35-16,-18 18 0,0-18 15,-17 0-15,17 0 16,0 0-16,-17 0 16,17 0-1</inkml:trace>
  <inkml:trace contextRef="#ctx0" brushRef="#br0" timeOffset="-137907.6">17745 16492 0,'17'0'16,"19"0"-1,17 0 1,-1 0 0,-34 0-1</inkml:trace>
  <inkml:trace contextRef="#ctx0" brushRef="#br0" timeOffset="-137031.93">18150 16404 0,'0'-35'15,"0"70"48,18 18-48,-18-35 1,0 17-16,18 0 16,-18-17-16,0 17 15,35 0-15,-35 1 16,0-72 31,0 19-32,0-18-15,0-1 16,-18 19-16,18-19 16,0 1-16,0 17 15,0-34 1,0 16 0,0 54 46,0 17-62,18-35 16,-18 18-1,35-18-15,-35 35 0,36-35 16,-36 53-16,52-53 16,-52 35-16,53-35 15,-53 36-15,36-36 16,-36 17-16,35-17 15,-35 35-15,35-35 16,-17 0 0,17 0-1,-17 0 1,-18-17-16,0-18 31,0-1-31,0 19 0,0-19 16,0 1-16,0 17 15,0-17 1,0-18-16,-36 53 16,1 0 15</inkml:trace>
  <inkml:trace contextRef="#ctx0" brushRef="#br0" timeOffset="-136417.04">18186 16387 0,'17'0'47,"1"0"-16,17 0-31,1 0 15,-19 0 1,-17 17 0,35-17-1,-17 0 1,-18 18 15,35-18-15,-35 35-1,36 0 17,-1-17-17,-17 17 1,-18 1 15,35-36-31,-35 17 31,35-17 16</inkml:trace>
  <inkml:trace contextRef="#ctx0" brushRef="#br0" timeOffset="-135824.36">18538 16122 0,'18'0'47,"-18"18"-32,18-18-15,-18 52 16,35-34-16,-35 17 16,53 1-16,-53 17 15,35-36-15,-35 36 16,0-18-16,0-17 0,35 17 15,-35 1-15,0-19 16,0 19-16,-17-1 16,17-18-16,-35 19 15,35-1-15,-36-35 16,36 35-16,-17-35 16,17 36-16,0-19 15,-36-17 1,36 35-1</inkml:trace>
  <inkml:trace contextRef="#ctx0" brushRef="#br0" timeOffset="-120730.9">13776 17462 0,'-18'0'31,"18"18"1,18 35-32,17 0 15,53 0 1,-52-18-1,-19-35-15,19 53 16,17-18 0,-1 18-1,-16 0 1,-36-18 0,17-35-16,-17 18 31</inkml:trace>
  <inkml:trace contextRef="#ctx0" brushRef="#br0" timeOffset="-120442.68">14164 17586 0,'-35'0'32,"35"18"-32,-53 17 0,18-17 15,-1 17-15,-17 18 16,36 0-16,-19 0 16,1-36-1,0 18-15,35 1 16,18-36-1,17-36 1,0 1-16</inkml:trace>
  <inkml:trace contextRef="#ctx0" brushRef="#br0" timeOffset="-119841.46">14146 17304 0,'0'-36'16,"18"36"-1,17 0 1,-35-17-16,36 17 15,-19 0 1,18 0 0,-35 53-1,0 0 1,0-36-16,-17-17 16,17 53-16,-35 0 15,35-35 1,0 17 15,17-35-31,36 0 31,-18 0-31,1 0 16,-19 0 15</inkml:trace>
  <inkml:trace contextRef="#ctx0" brushRef="#br0" timeOffset="-118914.57">14693 17674 0,'53'0'31,"-35"0"-15,17 0-16,0 0 15,-17 0-15,17 0 16,-17 0-16,17 0 15,0 0-15,-17 0 16,17 0 15</inkml:trace>
  <inkml:trace contextRef="#ctx0" brushRef="#br0" timeOffset="-117865.5">15311 17639 0,'17'0'94,"-17"35"-78,0 0-1,35 1-15,1 34 16,-36-17 0,0-35-1,17-18 1,19 0 15,-36-18-15,35-17-16,-35 0 15,18-1-15,-18 1 16,35 35 31,0 18-32,-35 17 1,35 18-16,-17-53 16,17 0 15,-35-35-15,36-1-1,-19 36 1,36 0 15,0 18-15,0 35-1,-18-18-15</inkml:trace>
  <inkml:trace contextRef="#ctx0" brushRef="#br0" timeOffset="-117356.48">15734 17445 0,'0'-35'32,"18"35"-32,-18-36 15,52 36-15,-34 0 16,17 0-16,-17 0 15,17 0 1,-35 18 0,0 35-1,0-18 1,0 0-16,-17-35 16,17 18-16,0 17 31,0 1-16,35-36 1,18 0 0,-18 0-1,0 0 1,1 0 0</inkml:trace>
  <inkml:trace contextRef="#ctx0" brushRef="#br0" timeOffset="-116549.22">16228 17551 0,'0'0'0,"0"53"47,0-18-47,0-17 16,35 17-1,-17 0-15,52-35 16,-34 0 0,-19 0-16,18 0 15,-35-18-15,36-17 16,-36 18-16,0-19 15,0 19-15,0-19 16,0 54 15,35 17-15,-35 18-16,18 0 0,-18 18 16,35-1-16,-35-17 15,35 18-15,-35-1 16,0-17-1,0-18-15,0 18 0,0-17 16,0-1-16,-53 0 16,18-35-1,-18 35-15,18-35 16,-18 0-16,18 0 16,-1-17-1,36-18 1,0-1-16,0 19 15,18-36-15,17 0 16,1-18-16,-1 1 0,18-36 16,-53 35-16</inkml:trace>
  <inkml:trace contextRef="#ctx0" brushRef="#br0" timeOffset="-116071.49">16492 17304 0,'0'-36'0,"36"1"15,-1 35 1,0-35-16,-17 35 15,17 0 1,-17 0 15,-18 18-15,0 17 0,0 0-1,-36-35-15,36 53 16,-35 0-16,35-35 15,18 17 17,17-35-17,-17 0 1,17 0 0,-17 0-1,-18 35 1,35-35-1</inkml:trace>
  <inkml:trace contextRef="#ctx0" brushRef="#br0" timeOffset="-115692.51">16933 17533 0,'71'-18'31,"-36"18"-15,-17 0-1,17 0-15,0 0 0,-17 0 16,17 0-1</inkml:trace>
  <inkml:trace contextRef="#ctx0" brushRef="#br0" timeOffset="-115501.03">16951 17692 0,'35'0'31,"-17"0"-15,17 0-16,-17 0 15,70 0 1,-70 0 0</inkml:trace>
  <inkml:trace contextRef="#ctx0" brushRef="#br0" timeOffset="-114858.47">17533 17674 0,'35'-17'16,"18"-54"-1,-53 53 1,18-17-16,-18-18 16,35 0-16,-35 18 15,0 0-15,0-1 16,0 19 0,-17 70 30,17-36-46,0 36 0,0 0 16,0-18-16,0 18 16,0 0-16,0-17 15,0-1-15,0 0 16,17-17-16,-17 17 16,0 0-16,0-17 15,35 17-15,-35 36 16,0-36-1,36-35 1,-36 35-16,17-35 47</inkml:trace>
  <inkml:trace contextRef="#ctx0" brushRef="#br0" timeOffset="-114519.38">17533 18080 0,'18'0'31,"17"0"-15,-17 0-1,35 0 1,-18-18-16,-18 18 16,19 0-16,-1 0 15,-17 0-15,-18-35 16,53 35-16,-36 0 15,18 0 1,1 0 15</inkml:trace>
  <inkml:trace contextRef="#ctx0" brushRef="#br0" timeOffset="-113845.56">17551 17639 0,'0'0'0,"-36"0"79,36 35-79,0-17 15,0 17 16,-17-35-31,17-18 110,35 18-95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8:45:40.763"/>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definitions>
  <inkml:trace contextRef="#ctx0" brushRef="#br0">12524 7073 0,'35'0'109,"-35"-53"-93,18 53-16,-18-53 0,35 53 15,-35-17 1,17 17 0,19 0-1,-1 0 16,-35 17-31,0 19 16,18-1-16,-18-17 16,0 17-16,0 35 15,0-52 1,0 17-16,0 1 16,0-19-16,0 18 15,-36 1-15,36-19 16,-53 19-16,18-36 0,35 53 15,-35-53-15,35 17 16,-35-17-16,-1 36 31,19-36 1,17-53-1,0 0-16,35 53 1,0 0-16,-35-18 16,18 18-1,35 0-15,0 0 16,-53 53 0,17-18-16,-17-17 15,53 17-15,0 18 16,0-18-1,-35-35 1,17 0 15,-35-35-31,35 0 16,-35 0 0,0-1-1</inkml:trace>
  <inkml:trace contextRef="#ctx0" brushRef="#br0" timeOffset="1068.94">12841 6738 0,'0'-35'32,"0"17"-17,18-17-15,17 0 31,0 35-15,1 0 0,-1 0 15,-35 35-31,0 35 16,0-52-1,0 35 1,-18-18-16,-17 18 15,35-18 1,-18-35 0,54 0 31,-1 18-32,-18-18 1,19 0-1,-1 0 1</inkml:trace>
  <inkml:trace contextRef="#ctx0" brushRef="#br0" timeOffset="1948.87">13070 6385 0,'0'-35'31,"0"0"0,36 35-15,-19 0 0,19 0 15,-36 17-31,0 36 16,0-17-1,-18-36-15,18 52 16,-18-52-16,18 36 15,0-19 17,53-17 15,-17 0-32,-19 0 1,18 0-1,-35 36 17,18-36-17</inkml:trace>
  <inkml:trace contextRef="#ctx0" brushRef="#br0" timeOffset="2989.61">13529 7320 0,'0'0'16,"53"0"-16,-35 0 15,17 0-15,0-35 16,-17 35-16,35 0 16,0 0-16,-36 0 15,19-35-15,16 35 16</inkml:trace>
  <inkml:trace contextRef="#ctx0" brushRef="#br0" timeOffset="3236.95">13705 7091 0,'0'0'0,"0"35"16,0 0-16,0 1 15,0 52 1,0-35-16,0-18 16,0 0-16,0 1 15,0-19-15,36-17 16,-36 36-16,53-36 16,-18 0-16</inkml:trace>
  <inkml:trace contextRef="#ctx0" brushRef="#br0" timeOffset="3742.52">14252 7461 0,'0'-35'16,"53"0"-16,-53-18 15,53 17-15,-53-16 16,53-1-16,-53 0 16,0 17-16,53-16 15,-53 16-15,0 19 16,0 52 46,0 18-62,0-18 0,0 18 16,0 0 0,0-18-16,0 36 0,0-18 15,0 0 1,0 0-16,0-1 15,0 1 1,0-35 0,18-18-1</inkml:trace>
  <inkml:trace contextRef="#ctx0" brushRef="#br0" timeOffset="4016.79">14270 7691 0,'17'0'16,"19"0"-1,-1 0-15,0 0 16,-17 0-16,17-18 16,1 18-16,-19 0 15,18 0-15,-17 0 16,17 0-16,1 0 0,-19 0 16,36 0-1,-18-18 1</inkml:trace>
  <inkml:trace contextRef="#ctx0" brushRef="#br0" timeOffset="7146.19">15028 7197 0,'53'0'16,"-53"-18"0,71 18-16,-36 0 15,-17-53-15,35 53 16,-18 0-16,-17 0 16,17-35-16,0 35 15,-35 17 1</inkml:trace>
  <inkml:trace contextRef="#ctx0" brushRef="#br0" timeOffset="7347">15099 7302 0,'0'0'0,"35"0"16,-17 0-1,17 0-15,-17 0 16,17 0-16,0 0 16,-17 0-16,35 0 15,0 0 1</inkml:trace>
  <inkml:trace contextRef="#ctx0" brushRef="#br0" timeOffset="39384.11">12612 4586 0,'0'-35'16,"0"-18"0,53 35-1,0-35 1,-18 53-1,-35-35-15,35 35 16,0 18 0,-35-1-16,36 36 15,-36 0-15,0 0 16,0 0-16,0 0 0,0 17 16,0 1-16,-36 0 15,1-1-15,0-17 16,0-18-16,-1 1 15,19-1 1,-36-35-16,53-35 47,0 17-47,35-17 16,36-18-1,-54 53-15,19 0 0,-1 0 16,-18 0-1,19 0-15,-1 0 16,-17 0-16,17 35 0,18 0 16,0 1-1,-36-36 17</inkml:trace>
  <inkml:trace contextRef="#ctx0" brushRef="#br0" timeOffset="40334.93">12982 4286 0,'0'-35'31,"18"35"-31,-18-35 16,17 35-16,19-18 16,17 18 15,-36 0-15,-17 53-1,0-18-15,0-17 16,0 17-16,0 0 15,0-17-15,-35-18 16,35 53-16,-35-18 16,52-35 31,36 0-32,-35 0 1,17 0-16,-17 0 15,17 0-15,18 0 16,-35 0 15,-18 18-15</inkml:trace>
  <inkml:trace contextRef="#ctx0" brushRef="#br0" timeOffset="41220.41">12524 4092 0,'-36'35'31,"36"-17"-15,-70 17 0,34 18-16,1 0 0,0 0 15,0-18 1,35 18-16,-36 0 0,36 0 15,0-18-15,-35 18 16,35-17-16,0-19 16,18 89-1,-18-71-15,35 1 16,0 17-16,36 17 16,-36-52-1,-17 17-15,17-35 0,0 53 16,-17-53-1,17 35-15,18 1 16,-18-36 0,-35 17-16,18-17 15,17 0 1</inkml:trace>
  <inkml:trace contextRef="#ctx0" brushRef="#br0" timeOffset="42173.28">13317 4039 0,'36'18'62,"17"35"-46,-53 0-16,52-18 16,-16 53-16,-1-17 15,0-1-15,1 1 16,-36-1-16,52 1 15,-52 0-15,36-1 16,-36-35-16,0 89 16,0-71-1,-18 0-15,18 0 0,-35-18 16,35-17-16,0 17 16,-18-35-16,18 35 15,-35 18 1</inkml:trace>
  <inkml:trace contextRef="#ctx0" brushRef="#br0" timeOffset="43206.74">13617 4004 0,'0'18'47,"35"-18"-47,-35 35 15,0-17-15,0 17 16,18 0-16,-18-17 16,0 17-16,35 0 15,-35-17 1,0 17 93,0-52 16,36-54-109,-36 53-16,0-35 16,35 18-16,-35 0 15,0 0-15,18 35 16,-18-53-16,0 88 47,0 18-32,0-35-15</inkml:trace>
  <inkml:trace contextRef="#ctx0" brushRef="#br0" timeOffset="43504.98">13758 4163 0,'18'0'47,"-18"17"-31,18-17-16,-18 53 15,35-53 1,-35 18-16,35 17 16,-17 1-1,17-36 16,0 0 1,-35-18-32,0 0 15,18 18 1,-18-35-16</inkml:trace>
  <inkml:trace contextRef="#ctx0" brushRef="#br0" timeOffset="44146.04">14093 4657 0,'18'0'16,"35"0"0,-35 0-1,17 0-15,0 0 16,-17 0-16,17 0 16,-17 0-16,35 0 15,-18 0 1</inkml:trace>
  <inkml:trace contextRef="#ctx0" brushRef="#br0" timeOffset="44360.46">14182 4798 0,'35'0'16,"-17"0"-16,34 0 16,-16 0-1,17 17 1,-18-17-16</inkml:trace>
  <inkml:trace contextRef="#ctx0" brushRef="#br0" timeOffset="52927.92">14887 4674 0,'-35'0'0,"35"-17"47,18 17-32,-18-53-15,17 53 16,-17-36-1,35 19 1,1-18 0,-1 35-1,-17 0 1,17 17 0,-35 36-1,35-18-15,-35 18 16,0-17-16,0 16 15,0 1-15,-35 0 0,35-17 16,-53 17-16,18-1 16,-1 1-16,19-17 15,-18-36-15,35 35 16,-36-35-16,19 0 47,17-18-47,17-35 15,1 18 1,17 35 0,0 0-16,-17 0 15,17 0-15,-17 0 0,17 0 16,1 0-16,-19 18 16,19-18-16,-36 17 15,52-17-15,-34 0 16,-18 36-1</inkml:trace>
  <inkml:trace contextRef="#ctx0" brushRef="#br0" timeOffset="53610.56">15099 4322 0,'35'-36'15,"0"36"1,1-35 0,-19 35-1,-17 35 1,0 1-1,0-19-15,0 18 16,0-17-16,0 17 16,-17 18-1,17-35 1,-18-18 0,18 35-1,53-35 16,-18 0 1,-17 0-32,17 0 31,-17 0-15</inkml:trace>
  <inkml:trace contextRef="#ctx0" brushRef="#br0" timeOffset="54482.11">15328 4322 0,'35'-36'15,"-17"36"63,-18 18-62,0 17 0,0 0-1,0 18 1,0-17 0,0-19-1,0 19 16,35-36 1,-35 17 46,18-17 16,-18-53-79,0 36-15,35-19 16,-35 1-16,0 17 15,36-17-15,-36 0 16,0 70 47</inkml:trace>
  <inkml:trace contextRef="#ctx0" brushRef="#br0" timeOffset="54854.1">15487 4392 0,'0'35'31,"0"-17"0,18-18-31,17 35 32,-18-35-17,-17 36 1,36-36-1,-36 17 1,35-17-16,-17 0 31,-18 35-31,35-35 16,-17 0 15,17 0 0,-35-17-31,35-18 32,-35 17-1</inkml:trace>
  <inkml:trace contextRef="#ctx0" brushRef="#br1" timeOffset="74687.84">12894 6368 0,'0'17'31,"0"19"1,-35-36-32,35 17 15,-36-17 1,36 35-16,-17 1 15,17-19 1,-35 19 0,35 17-1,0-18 1,-36 0-16,36 0 16,0 1-1,0-1 1,0 0-1,0-17 1,18 17 0,-18 0 15,18-35-31,-18 18 16,35-18-1,-35 35-15,35-35 16,-17 0 15,-18 18-31,35-18 16,-17 0-1,17 0 1,0 0 0,0 0-1,18 0 1,-17 0-1,-19 0 1,36 0 0,-17-35-1,-19 35 1,18-36 0,1 36-1,-36-35 1,17 35-1,-17-17-15,36-19 16,-36 1 0,35 17-1,-35-35 1,35 53-16,-35-53 16,0 18-16,0-18 31,0 0-31,0 36 15,0-36 1,0 18 0,0 17-1,0-17 1,-17 35 0,17-18-16,-36-17 15,36-1 1,-17 36-1,17-17-15,-36-18 16,1-1 0,0 36 15,35-35-31,-35 35 16,-1 0-1,19 0 1,-36 0-1,17 0 1,19 0-16,-19 0 16,1 0-16,35 35 15,-35-35-15,35 36 16,-35-36-16,35 35 16,-36 18-1,36 0-15,-17-53 16,17 17-1,-36 36-15,36-18 16,0-17 0</inkml:trace>
  <inkml:trace contextRef="#ctx0" brushRef="#br0" timeOffset="105155.67">15663 7161 0,'0'-17'47,"18"-19"-47,-18 1 15,35 0-15,-35 17 16,36-17-16,-1-18 15,-35 35 1,17 18 0,19 0-1,-1 0 1,-35 36 0,0 17-16,35-18 15,-35 35-15,0-17 16,0 18-16,0-18 15,-35 0-15,35 0 0,-53 0 16,53-18-16,-70 18 16,70-18-16,-36-35 15,36 35-15,0-52 78,18 17-78,17 0 16,0 0 0,1 0-16,-19 0 15,19 0 1,-19 0-16,19 0 16,-1 0-16,-18 0 0,-17 17 15,36-17-15,-19 0 31</inkml:trace>
  <inkml:trace contextRef="#ctx0" brushRef="#br0" timeOffset="105815.79">15928 6738 0,'0'18'62,"0"17"-62,0-17 16,0 17-16,0-17 16,0 34-1,18-52-15,-1 0 16,18 0 0,-17 0-1,17 0 1,-35-70-16,36 70 15,-36-35-15,0 70 63,0-17-63,17 17 16,-17 0-16,0-17 15,36 17-15,-36 18 16,0-18-1,0-17 1,35-18 0,-35 35-16</inkml:trace>
  <inkml:trace contextRef="#ctx0" brushRef="#br0" timeOffset="106881.51">16387 7338 0,'35'0'16,"18"-18"-1,-36 18 1,19 0-16,-19 0 16,19 0-16,-1 0 15,-18 0-15,19 0 16,-19 0 0,-17-18 15</inkml:trace>
  <inkml:trace contextRef="#ctx0" brushRef="#br0" timeOffset="107077">16581 7144 0,'0'35'16,"0"0"-1,0-17-15,0 35 16,0-18-16,0 18 15,0 0-15,0-18 16,0-17-16,35 17 16,0 0-1</inkml:trace>
  <inkml:trace contextRef="#ctx0" brushRef="#br0" timeOffset="107526.79">16898 7408 0,'18'-53'15,"-18"36"-15,35-89 16,0 53-1,-35 0-15,0-70 16,0 52 0,0 36-1,0 88 32,0 0-47,0-18 16,36 18-16,-36 17 15,0-17-15,0-17 16,35 16-16,-35 1 16,0-35-16,35 17 15,-35 1-15,0-19 16,0 54 0,18-71-16,-18 53 0,0-36 31</inkml:trace>
  <inkml:trace contextRef="#ctx0" brushRef="#br0" timeOffset="109896.98">14746 8925 0,'0'0'0,"0"-35"31,18-36 0,-18 36-31,53 18 0,-18-19 16,-17 36 0,34 0-1,1 0 1,-53 18-1,18 17-15,-18 18 16,0 0-16,0-18 16,0 18-16,0 0 15,-18-18-15,18 1 16,-35-1-16,35-17 16,-35-18-16,35 35 15,35-35 32,-17 0-31,17 0-16,0 0 15,-17 0-15,35 0 16,-35 0 0,17 0-16,0 0 15,-35-18-15,18 18 16,-18-17-1</inkml:trace>
  <inkml:trace contextRef="#ctx0" brushRef="#br0" timeOffset="110864.86">15046 8484 0,'0'-17'47,"18"-1"-32,17 18 1,-35-35-16,35 35 16,18 0-1,-18 0 1,-35 35-16,0 0 15,0 1 1,0-1-16,-35-18 16,0 36-1,0-17 1,35-1 15,17-35-15,36 0-1,0 0 1,18 0 0,-71 18-1,52-18 1,-34 0-16</inkml:trace>
  <inkml:trace contextRef="#ctx0" brushRef="#br0" timeOffset="111791.56">15205 8184 0,'35'-35'47,"18"-18"-31,-35 53 0,-18-35-16,52 35 0,-34 0 31,-18 35-16,0 18 1,0-35 0,35 17 31,18-35-32,-53 35 1,18-35-16,-18 18 15,0 17-15,35-35 16,-35 36 0,-17-19-1,-1-17 1,18 35-16,-35-35 16,35 18 46</inkml:trace>
  <inkml:trace contextRef="#ctx0" brushRef="#br0" timeOffset="114636.17">15804 8802 0,'53'0'47,"0"0"-31,-35 0-16,35 0 15,-36 0 1,19 0-16,17 0 16</inkml:trace>
  <inkml:trace contextRef="#ctx0" brushRef="#br0" timeOffset="114847.61">15875 8943 0,'53'0'31,"17"0"-15,-34 0 0,-1 0-1,0 0 1</inkml:trace>
  <inkml:trace contextRef="#ctx0" brushRef="#br0" timeOffset="115770.07">16439 8784 0,'0'-35'63,"18"0"-63,35-18 15,-18 17 1,-17 36 0,17 0-1,0 36 1,-35-1-16,0 0 15,0 18-15,0 0 16,0 18-16,0-36 16,-17 18-16,-18 0 15,-1-18-15,36-17 16,-53-18-16,53 35 16,-17-35-16,70 0 62,-36 0-46,19 0-16,-19 0 15,18 0-15,1 0 16,-19 0-16,36 0 16,-17 35-1</inkml:trace>
  <inkml:trace contextRef="#ctx0" brushRef="#br0" timeOffset="116565.26">16880 8326 0,'36'0'32,"-36"-18"-32,35 18 0,-35-18 15,0-17 1,0 17 0,-35-17-1,-1 35 1,19 0-1,17 53 1,0-18 0,0-17-16,0 17 15,0-17-15,17 17 0,-17 18 16,53-18 0,-53-17-16,36 17 15,-36 18-15,0-35 16,-18-18 15,-17 0-15,-18 0-1,17-18-15,1-35 16,35 0 0,0 36-1,18-19 1,17 1-1,-17 35 1,-18-35-16,35 35 16</inkml:trace>
  <inkml:trace contextRef="#ctx0" brushRef="#br0" timeOffset="118060.35">15169 9948 0,'0'-35'15,"-35"53"17,35-1-17,-53 36-15,53 0 16,-53 18-16,53-1 15,-53 1 1,53-1-16,0-17 0,0 18 16,0-18-16,18 0 15,17-18-15,-17 0 16,35 1-16,-18-1 16,0-35-16,-35 53 15,36-53-15,-1 17 16,0-17 15</inkml:trace>
  <inkml:trace contextRef="#ctx0" brushRef="#br0" timeOffset="118550.04">15363 10319 0,'0'-18'15,"0"-17"1,18-18-1,53 18 1,-1 35 0,-52 0-1,17 17 1,-35 19-16,0-1 16,0 18-16,-18 17 15,18-17-15,-70 18 16,70-18-16,-53 0 15,35-53 1,18 35-16,18-35 47,53 0-31,-36 0-16,-18 0 15,19 0-15,17 0 16,-36 0-1,19 0 1</inkml:trace>
  <inkml:trace contextRef="#ctx0" brushRef="#br0" timeOffset="119144">15593 10089 0,'0'-17'32,"17"17"-32,19-35 15,17 35 1,-18 0-1,0 35 17,-35 0-17,0 0-15,-17-35 16,17 53-16,-36-53 0,36 18 16,-17-18-16,17 35 15,-36-35 1,54 0 31,17 0-32,18 0 1,0 0 0,-35 0-1,17 0 1,-35 18-1</inkml:trace>
  <inkml:trace contextRef="#ctx0" brushRef="#br0" timeOffset="119673.43">15963 9948 0,'0'-17'15,"35"34"16,-35 1-15,53 53-16,18 246 16,-36-211-1,-35-18-15,0 0 16,0-17-16,0-36 16,0 18-16,-17-18 15,17-17 1,-36-18 15,36-35-31</inkml:trace>
  <inkml:trace contextRef="#ctx0" brushRef="#br0" timeOffset="120509.31">16122 9860 0,'18'0'15,"-18"-35"-15,35 35 16,-35-18-16,17 18 16,19 0-1,-1 0 16,-35 35-15,0-17-16,-18-18 16,18 35 15,18-35-15,-18 18-1,18-18-15,-18 35 16,35-35-16,-35 53 15,0-17 1,0-1 0,0-18-1,-35-17 1,17 0 0</inkml:trace>
  <inkml:trace contextRef="#ctx0" brushRef="#br0" timeOffset="120993.04">16439 10231 0,'53'0'31,"-35"0"-15,17 0-16,1 0 16,-19 0-1,18 0-15,-17 0 16</inkml:trace>
  <inkml:trace contextRef="#ctx0" brushRef="#br0" timeOffset="121194.5">16457 10389 0,'0'0'0,"35"0"16,18 0-1,-17 0 1,-1 0-16,-18 0 15,19 0 1,-19 0 0,19 0-1</inkml:trace>
  <inkml:trace contextRef="#ctx0" brushRef="#br0" timeOffset="123022.53">17057 10178 0,'0'-18'31,"0"-35"-15,0 18-1,35 0 1,0 35 15,-17 0-15,17 0-16,-35 17 16,0 1-16,0 35 15,0 0-15,0 52 31,-35-16-31,0-19 16,-18-70 0,53 18-16,-18-18 15,71 0 48,-18 0-63,-17 0 15,17 0-15,-17 0 16,35 0 0,-18 0-1,-17 0 1,17 0 15</inkml:trace>
  <inkml:trace contextRef="#ctx0" brushRef="#br0" timeOffset="136786.79">17392 9772 0,'18'0'31,"-18"-35"-15,-36 35 46,36 17-46,-35-17-16,35 36 15,-35-1-15,-1 18 16,36 0 0,0-36-1,0 19 1,0-1 0,0-17 15,36-18-31,-1 35 15,-17-35 1,35 0 0,-1 0-1,-16 0 1,-1 0 0,-17 0-1,-18-18-15,0 1 16,0-19-1,0 19 1,-53-19 0,17 36-1,19 0 1,-54 0-16,18 0 16,53 53-1,-17-17-15,17-1 16,0 18-1</inkml:trace>
  <inkml:trace contextRef="#ctx0" brushRef="#br0" timeOffset="168008.8">17321 7355 0,'36'0'15,"-1"0"1,18 0 0,-18 0-16,-17 0 15,52 0 1,-17 0 0,-35 0-1</inkml:trace>
  <inkml:trace contextRef="#ctx0" brushRef="#br0" timeOffset="168400.75">17410 7179 0,'0'-35'31,"17"35"-15,1 0-1,35 0-15,0 0 16,-36 0 0,19 17-1</inkml:trace>
  <inkml:trace contextRef="#ctx0" brushRef="#br0" timeOffset="185267.3">17163 8731 0,'0'36'15,"17"-36"32,1 0-16,17 0-15,-17 0 0,35 0-1,0 0 1,-36 0 0,19 0-1</inkml:trace>
  <inkml:trace contextRef="#ctx0" brushRef="#br0" timeOffset="185506.59">17216 8978 0,'35'0'16,"35"0"0,-52 0-1,35 0-15,-35 0 16,17 0 15</inkml:trace>
  <inkml:trace contextRef="#ctx0" brushRef="#br0" timeOffset="186326.09">17639 9049 0,'0'-18'31,"18"-17"-15,-18 0-16,35-1 16,-35-17-16,35 0 15,-35 1 1,0 16-1,0 1-15,0 70 63,0 18-63,0-18 16,0 18-16,0 0 15,0-17-15,0-1 16,0-18-16,0 19 15,18-1 1,17-35 0,0 0-1</inkml:trace>
  <inkml:trace contextRef="#ctx0" brushRef="#br0" timeOffset="186761.93">17992 8608 0,'-36'35'31,"36"18"-31,-35 0 16,35 0-16,0 0 16,0 0-16,0-36 15,18 19-15,17-1 16,0-35-16,18 0 16,-35 0-1,17-18 1,-35 1-1,0-36 1,-18 17 0,1 36-16,-18 0 15,17 0-15,-17 18 16,-1 35 0,36-35-16</inkml:trace>
  <inkml:trace contextRef="#ctx0" brushRef="#br0" timeOffset="187438.72">18062 8414 0,'0'-36'0,"18"36"15,-18-17 1,35 17-16,-17 0 31,17 0-15,-35 53 31,-18 0-32,-17 0 1,35-36-1,0 18 17,18-35-17,-1 0 1,19 0 0,-1 0-1,-17 0 1</inkml:trace>
  <inkml:trace contextRef="#ctx0" brushRef="#br0" timeOffset="-92994.91">12753 12118 0,'35'0'78,"36"0"-63,-54 0 1,19-18-16,17 18 16,-18 0-16,18 0 15,0 0-15,-36 0 16,19 0-16,-19 0 16,19 0-16</inkml:trace>
  <inkml:trace contextRef="#ctx0" brushRef="#br0" timeOffset="-92328.05">12876 11924 0,'36'0'0,"-36"18"47,-36 17-32,1-35-15,0 35 16,-18-35 0,0 53-16,0-53 0,35 35 15,-17-35-15,0 0 16,35 36 31,35-36-32,36 0 1,-54 0 0,19 0-16,-1 17 15,-17-17-15,17 0 0,0 35 16,-17-35-16,35 36 16,-18-1-1,-17-35 1,-18 35-1,35-35-15</inkml:trace>
  <inkml:trace contextRef="#ctx0" brushRef="#br0" timeOffset="-90990.05">13494 12136 0,'17'17'15,"-17"18"1,0 1-16,36 17 0,-36 0 16,35-1-16,-35-16 15,35 17-15,-35-18 16,0-17-16,0 17 16,0 0-16,-17-52 46,17-19-30,-53-17-16,53 18 16,-53-36-16,53 1 15,-36 17-15,36 0 16,0 35-16,18-17 16,17-18-16,18 53 15,-17 0 1,-1 0-16,-18 0 15,36 36 1,-53-1-16,0-18 16,0 19-16,0-19 15,-35 36 1,0-17 0,35-54 15</inkml:trace>
  <inkml:trace contextRef="#ctx0" brushRef="#br0" timeOffset="-90759.81">13776 12118 0,'35'0'16,"-17"18"-1,35-1 1,0 18 0,0 1-1,-36-36 1,-17 35-16</inkml:trace>
  <inkml:trace contextRef="#ctx0" brushRef="#br0" timeOffset="-90600.2">13811 12012 0,'0'0'16,"0"-35"0,18 35 30</inkml:trace>
  <inkml:trace contextRef="#ctx0" brushRef="#br0" timeOffset="-89080.63">14041 12312 0,'0'-18'32,"0"-17"-17,0 0 1,0-18-1,35 53-15,-35-35 16,0-1 0,-18 36 31,18 18-47,35-18 31,18 0-16,-35 0-15,35 0 16,-53-18 0,35 18-1,-35 36 17,18-36-17,-18 70-15,53-35 16,0 1-1,-18-36-15,0 0 16,1 0 0,-1-18-1,-35 0 1,17 18-16,-17-53 16,0 36-1,0-18 1,0 52 124,36 1-124,-36 35 0,35-18-1,-35-17 17,18-18-17,17-53 1,-35 35-16,35-52 31,-35 52-31,35 18 0,-17 0 63,-18 70-32,35-70-31,1 0 15,-1 0 1,-35-17 0,53 17-16,-53-53 15,17 53-15,-17 18 47,53-18-47,-53 35 16,53-35-16,-17 0 15,17 0 1,-1 0 0,1-18-1,0-35 1,-17 0 0,-1 89 46,-35-1-31,0 0-31,0 0 0,0 1 16,0-1 0</inkml:trace>
  <inkml:trace contextRef="#ctx0" brushRef="#br0" timeOffset="-88134.7">15399 12083 0,'35'0'31,"-17"0"-15,-18 17-1,35 19 1,-35 16 0,35-16-1,-35-19 17,35-17 77,-35-53-78,18 53-31,-18-70 16,0 52-16,0-17 15,35 0 1,-52 35 31,17 35-47,0 0 16,0 1-1,17-36 1,-17 35-16,36-35 15,-36 35-15,17-35 16,-17 18 0,36-18-16,-19 0 31,19 0-15</inkml:trace>
  <inkml:trace contextRef="#ctx0" brushRef="#br0" timeOffset="-87309.95">15998 12188 0,'0'0'0,"0"-35"32,-17 18-1,-1 17-16,-17 0-15,-36 0 16,54 0 0,17 35-1,-36 18 1,36-36 0,53-17 15,-17 0-31,-1 0 15,18-35 1,-18-18 0,-35 36-1,0 34 32,35 36-31,1-18-1,-1-35 1,18 0 0,-18-17-1,-17 17 17,17 0-17,36 17-15,-36-17 16,-17 36-16,34-36 15</inkml:trace>
  <inkml:trace contextRef="#ctx0" brushRef="#br0" timeOffset="-87151.54">16245 12118 0,'0'0'16,"18"0"31</inkml:trace>
  <inkml:trace contextRef="#ctx0" brushRef="#br0" timeOffset="-86753.79">16475 11818 0,'0'35'63,"0"1"-63,0-1 15,0 0-15,0 18 16,0-35-16,0 35 31,35-18-31,-35 0 16,0-17-16,18-18 0,-18 35 15,35-35-15,18 35 16,-18-35 0,0 0-1,1 0 17</inkml:trace>
  <inkml:trace contextRef="#ctx0" brushRef="#br0" timeOffset="-86573.28">16404 11977 0,'35'-35'31,"1"35"-16,-1 0 1</inkml:trace>
  <inkml:trace contextRef="#ctx0" brushRef="#br0" timeOffset="-85883.58">16651 12224 0,'35'0'32,"-35"-36"-32,36 19 0,-36-36 15,35 18-15,-35 17 16,35-17-16,-35-1 15,0 19-15,0-18 16,0-1 0,0 19-16,-17-19 15,-1 1-15,-17 35 32,35 18-32,-36 17 15,36 0-15,0 18 16,0 0-16,0-18 15,18 18-15,-18 0 16,53 0-16,-18-53 16,-17 35-16,35-35 15,-18 0 1,18-17 0,-53-19-16,18 36 15,-18-35-15,35 35 31,0 35-15,-17 1 0,17-1-1,0-35 1</inkml:trace>
  <inkml:trace contextRef="#ctx0" brushRef="#br0" timeOffset="-85692.83">16986 12047 0,'0'0'0,"0"-35"16,0 53 30</inkml:trace>
  <inkml:trace contextRef="#ctx0" brushRef="#br0" timeOffset="-85314.77">17127 12312 0,'0'0'0,"18"0"0,35 0 16,-53-35 0,53 35-16,-18-71 15,-35 36-15,35 17 0,-35-17 16,36 0-16,17 35 78,-53 17-62,52 54-1,-52-54-15,0 54 16,0-36 0,0-17-16,0 17 15,-35 0-15,18-35 16,-19 53-16,1-35 31</inkml:trace>
  <inkml:trace contextRef="#ctx0" brushRef="#br0" timeOffset="-30927.58">14975 13388 0,'18'0'31,"-18"18"-31,35-18 0,71 88 31,-71-53-31,-17-35 16,17 35-1,18 1-15,-17-36 16,-36 35 0,17-35 15,-17-18-16,0 1-15,0-19 16,-17-17-16,17 18 16,-18-18-16,18 0 15,-53 0-15,53 18 16,-53-18-16,53 0 16,-35 0-16,35 36 15,0-19-15,-35 1 0,35-18 31,-36 18-31,36 17 0,0-35 16,0 18 0,0-18-1,0 36 1,0-19 0,-17 36-1,34 0 48,36 0-48,-18 0-15,-17 0 16,17-35-16,18 35 0,-17 0 16,16 0-16,1 0 15,-17 0-15,17 0 16,-1 0-16,-16 0 15,17 0-15,0 0 16,-18 0-16,18 0 16,-18 0-16,-17 0 15,17 0-15,-17 0 16,17 0-16,18 0 16,0 0-16,17 0 0,36-35 15,-53 35-15,18 0 16,-1 0-16,18 0 15,1 0 1,-19-36-16,1 36 0,-18 0 16,-1 0-16,1 0 15,-17 0-15,17 0 16,0 0-16,-18 0 16,18-35-16,0 35 15,17 0-15,-17 0 16,18 0-16,-1 0 15,1 0-15,-18 0 16,17-35-16,1 35 0,-1 0 16,-17 0-16,-17 0 15,16 0-15,-34 0 16,17 0-16,1 0 16,-19 0-16,36 0 15,-18 0 16,-17 0 1</inkml:trace>
  <inkml:trace contextRef="#ctx0" brushRef="#br0" timeOffset="-29789.3">15487 13123 0,'0'-35'125,"0"0"-47,-35 35-31,-1 0-31,1 17-1,35 19-15,-53-1 16,53-17-16,0 17 16,0 0-16,0-17 15,0 17-15,0 0 16,53-35-1,-18 36-15,-17-36 16,17 0-16,1 0 16,-19 0-16,18 0 0,1-18 31,-36-17-15,0-1-16,-36 36 15,1 0 1,18 0-16,-19 0 15,1 18-15,35 17 16,0-17 0,18-18-1</inkml:trace>
  <inkml:trace contextRef="#ctx0" brushRef="#br0" timeOffset="-29128.2">15752 13053 0,'17'0'15,"36"0"1,0 0 0,-35-36-1,17 36-15,0 0 16,-70-35 31,0 35-47,17 0 15,-35 0-15,0 35 16,18-35-16,35 53 16,-18-53-16,18 18 15,0 17 1,18 1 0,35-1-1,-53 0-15,17 36 16,-17-36-1,0 18 1,0-18 15,0-52 16</inkml:trace>
  <inkml:trace contextRef="#ctx0" brushRef="#br0" timeOffset="-28195.69">16351 13053 0,'36'0'0,"16"0"16,-16-18 0,17 18-1,0 0 1,-18 0-1,-88 0 17,0 0-17,-35 18 1,35-18 0,18 53-16,-18-36 15,53 19 1,35-1-1,18 0 1,-18 18 0,-35-18-1,0 1 1,0 34 0,-17-52-16,-19 17 31,54-53 0</inkml:trace>
  <inkml:trace contextRef="#ctx0" brushRef="#br0" timeOffset="-27800.36">16598 13123 0,'53'-35'16,"-18"17"-16,18 18 15,-17 0 1,-36 18 31,0 35-32,0-18 1,0 1 15,52-36-31,-52 35 16,18-35-16,-18 53 16,0-36-16,0 36 15,0-35 1,0 17-1,-35-35-15</inkml:trace>
  <inkml:trace contextRef="#ctx0" brushRef="#br0" timeOffset="-27349.43">17022 13141 0,'0'0'0,"0"-71"16,0 36 0,17 35 30,18 0-30,1 0-16,-1 0 16,0 0-1,1 0-15,-1-18 32,-35-34-32,0 16 31,0 89 0,0 0-15,0-18-16,0 36 0,0-18 15,0 17-15,0-34 16,0-1-16,0-17 16,35 35-1</inkml:trace>
  <inkml:trace contextRef="#ctx0" brushRef="#br0" timeOffset="-27209.81">17163 13370 0,'0'-35'32,"17"35"-17,19 0 1,-1 0-16,-18 0 15,-17-18-15,71 18 16</inkml:trace>
  <inkml:trace contextRef="#ctx0" brushRef="#br0" timeOffset="-26470.57">18239 13088 0,'0'-53'47,"17"53"-32,-17-53-15,18 53 16,-18-17-16,35 17 31,0 52 1,-35-34-32,0 35 15,53-18-15,-17 18 16,-19-53-1,19 0 1,-1 0 0,-35-35-16,17 35 15,-17-53-15,36 35 16,-54 36 46</inkml:trace>
  <inkml:trace contextRef="#ctx0" brushRef="#br0" timeOffset="-26038.17">18221 13370 0,'0'-17'31,"18"-19"-15,17 19 0,-17 17 15,17 0-16,0 0 1,0 35 0,-17 0-1,17-35 1,1 36 0,-19-36-1,18 0 1,-35-18-16,18 18 15,-18-18 1,0-17 15</inkml:trace>
  <inkml:trace contextRef="#ctx0" brushRef="#br0" timeOffset="-25552.79">18715 13053 0,'0'-36'15,"35"36"1,-35-35 0,53 35-16,-53-35 0,35 35 15,1 0-15,17 0 16,-53 18 0,17-1-1,-17 18-15,0 18 16,0-17-16,-17 17 15,17 0-15,-53-1 16,17-16-16,36-1 16,-35 0-16,35-17 15,0 17 1,18-35 15,17 0-15,18 0-1,-18 0-15,-17 0 16,17 0 0</inkml:trace>
  <inkml:trace contextRef="#ctx0" brushRef="#br0" timeOffset="-24965.17">19173 13053 0,'0'0'0,"71"0"15,-18 0 1,0 0 0,-36 0-16,-52 0 62,18 0-62,-36 17 16,17-17-16,19 18 15,-19-18-15,36 35 16,-52-35-16,52 36 16,0-19-1,0 19 1,17-36-16,-17 35 15,53-35-15,-53 53 16,18-53-16,-18 53 16,0-18-16,0 18 15,0-18 1</inkml:trace>
  <inkml:trace contextRef="#ctx0" brushRef="#br0" timeOffset="-24441.56">19614 13017 0,'0'-17'15,"-17"17"16,-1 0-31,-52 17 32,34 19-32,1-19 15,35 36-15,-35 0 16,35-17-16,0-1 0,0 18 16,0-36-16,17 19 15,54 17 1,-36-53-16,1 35 15,-19-35-15,18 0 16,-17 0-16,17 0 16,-35-18-1,0 1 1,0-36 0,-35 53-16,17 0 0,-34 0 15,-1 0-15,35 0 16,-17 0-16,-1 35 15,36 18 1</inkml:trace>
  <inkml:trace contextRef="#ctx0" brushRef="#br0" timeOffset="-22948.55">15716 13388 0,'0'18'31,"18"-1"32,0-17-48,17 0 1,0 0 0,-17 0 15,-18-35 0</inkml:trace>
  <inkml:trace contextRef="#ctx0" brushRef="#br0" timeOffset="-2251.79">16351 13847 0,'0'0'0,"-17"0"47,-19 0-31,1 0 0,0 52-16,-1 1 15,36-17-15,-35 17 16,35-18-16,0-18 15,0 19-15,0-19 16,18-17-16,-18 53 0,70-53 16,-34 36-16,-19-36 15,19 0-15,-19 0 16,36 0 0,-53-18-16,35-17 15,-35-1 1,-35 36-1,0 0-15,17-35 16,-17 35-16,17 0 16,18 18-16,-53-18 0,53 17 15,0 19 1,36-36 0,-19 0-1,19 0-15</inkml:trace>
  <inkml:trace contextRef="#ctx0" brushRef="#br0" timeOffset="-1637.24">16581 13794 0,'17'0'31,"18"0"-31,1 0 15,-19 0 1,19-36 0,-72 36 15,19 18-15,-19-18-16,1 35 15,18-35-15,-19 53 16,1-18-16,35-17 15,-35-18-15,35 53 16,0-35 0,17-18-1,36 35 1,-17 18 0,-1 0-1,-35-18-15,0-17 16,0 17-16,0-17 15,0 34 1,-18-52-16,18 36 0,-35-36 16,35-18 31</inkml:trace>
  <inkml:trace contextRef="#ctx0" brushRef="#br0" timeOffset="-401.31">17145 13829 0,'18'0'47,"35"0"-32,-36-18 1,18 18 0,-52 0 31,-1 0-32,-52 0 1,52 36-16,-17-36 15,35 35-15,-53-35 16,53 17-16,0 36 16,17-53-1,-17 36-15,53-36 16,-53 35-16,18 0 16,-18 18-1,0-35-15,0 35 16,0-18-1,0-17 1,-35-18 0,35-18 15</inkml:trace>
  <inkml:trace contextRef="#ctx0" brushRef="#br0" timeOffset="58.13">17339 13935 0,'18'-53'15,"-18"35"1,35 18-16,18-35 16,-36 35-1,19 0 1,-36 18 0,0 17-1,0 35 1,0-34-1,35-19 1,-35 19 0,18-36-16,-18 52 15,0-34 1,0 17-16,0 1 16,0-19-16,0 36 15,0-35 1,-36-18-16,36-18 47</inkml:trace>
  <inkml:trace contextRef="#ctx0" brushRef="#br0" timeOffset="529.84">17762 13882 0,'0'0'15,"0"-35"-15,0-18 16,-35 53 0,53 0 30,52 17-30,-17-17 0,-18 0-1,1 0 1,-36-35 0,0 70 30,0 1-30,-18 34 0,18 1-16,0-1 15,0 1-15,0 17 16,0-35-16,0-36 16,0 36-1,-35-53 16</inkml:trace>
  <inkml:trace contextRef="#ctx0" brushRef="#br0" timeOffset="689.26">17780 14199 0,'18'0'47,"52"-35"-32,-52 35-15,35 0 16,0 0 0</inkml:trace>
  <inkml:trace contextRef="#ctx0" brushRef="#br0" timeOffset="1333.54">18344 13899 0,'-17'0'62,"34"0"1,1 0-32,-18-35-31,0 0 31,-35 35 16,35 18-31,-35-18-16,35 35 15,17-18 17,18 19-17</inkml:trace>
  <inkml:trace contextRef="#ctx0" brushRef="#br0" timeOffset="1984.8">18327 14146 0,'-18'0'31,"18"-17"78,-35 17-62,35 17 0,18-17-31,-1 0-1,18 0 1,-35-17 15,36 17-31,-54 0 47,-17 0-31,52 0 62,19 0-47</inkml:trace>
  <inkml:trace contextRef="#ctx0" brushRef="#br0" timeOffset="2495.04">18309 14340 0,'35'0'125,"-17"0"-109,17 0-1,-35-17 32,-35 17-31,0 0-1,52 0 64</inkml:trace>
  <inkml:trace contextRef="#ctx0" brushRef="#br0" timeOffset="3320.85">18133 14393 0,'17'0'32,"19"-35"-17,-36 17-15,53-17 16,-36 0-16,-17 0 15,71-18-15,-36 17 16,0 1-16,-35 0 0,53 0 16,-53 17-1,53-17-15,-18-18 16,-17 17 0,-18 19-1,35 17-15,-35-35 31</inkml:trace>
  <inkml:trace contextRef="#ctx0" brushRef="#br0" timeOffset="3991.03">18680 14076 0,'0'0'0,"0"-35"16,17 35-1,-17-36-15,18 36 16,-18-53-16,35 53 16,0 0-1,-35-17-15,18 17 16,-18 17 0,0 19-1,0-19-15,0 36 0,0 0 16,0-18-16,-35 18 15,35-17 1,-36-1-16,1 18 16,88-53 62,0 0-63,-18 0-15,18 0 16,-17 0 0,-19 0 15</inkml:trace>
  <inkml:trace contextRef="#ctx0" brushRef="#br0" timeOffset="25462.15">16387 14587 0,'0'-17'31,"-18"17"0,-17 0-15,-1 35-16,1-35 16,0 71-16,35-36 15,-36 18-15,36 0 16,-17-18-16,17 18 16,0-18-16,0-17 15,0 17-15,0 0 16,70-35-16,-34 36 15,-19-36-15,19 0 0,-1 0 16,0 0 0,-35-18-16,35-17 15,-35 17 1,-17-17 0,-1 35-1,-17 0-15,17 0 16,-17 0-16,0 0 15,17 0 1,18 35-16,0 0 16,18-35-1</inkml:trace>
  <inkml:trace contextRef="#ctx0" brushRef="#br0" timeOffset="25727.42">16563 14905 0,'35'0'31,"0"-35"-15,1 35-16,-19 0 16,19-36-16,-1 36 15,-17 0-15</inkml:trace>
  <inkml:trace contextRef="#ctx0" brushRef="#br0" timeOffset="25925.98">16686 14764 0,'0'35'16,"0"18"0,0-18-1,18-17-15,-18 35 16,35-53-16,-35 35 15,18-35 1</inkml:trace>
  <inkml:trace contextRef="#ctx0" brushRef="#br0" timeOffset="26435.09">17074 14676 0,'18'0'0,"17"0"16,-52 0 46,-1 0-62,-17 0 0,-18 17 16,35 1 0,-17-18-16,35 53 0,-35-53 15,35 35 1,0-17-16,0 35 15,35-53 1,-35 52-16,35-52 16,-35 53-16,18-17 15,-18-1-15,0-17 16,0 17-16,0 18 16,0-36 15,-35-17-16</inkml:trace>
  <inkml:trace contextRef="#ctx0" brushRef="#br0" timeOffset="26859.92">17216 14905 0,'17'0'16,"18"0"-1,1 0-15,-19 0 0,19 0 16,-1 0-16,-17 0 16,17 0-16,18-35 15,-53-1 17</inkml:trace>
  <inkml:trace contextRef="#ctx0" brushRef="#br0" timeOffset="27035.45">17392 14728 0,'0'53'16,"0"-17"0,0-19-16,18 19 0,-18-1 15,35-18 1,-35 19-16,17-1 15</inkml:trace>
  <inkml:trace contextRef="#ctx0" brushRef="#br0" timeOffset="27636.09">17692 14676 0,'35'0'0,"0"0"16,-35-36-1,18 36-15,17 0 16,-52 0 31,-1 0-32,-17 0-15,17 0 16,-17 18-16,0-18 16,35 35-16,-18-35 15,18 35-15,0 18 32,18-53-32,-18 18 15,52 17-15,-16-35 16,-36 71-16,53-36 15,-53-17-15,0 35 16,0 0 0,0-36-1,-18-17 1,18 36-16,0-54 47</inkml:trace>
  <inkml:trace contextRef="#ctx0" brushRef="#br0" timeOffset="27838.2">17851 14958 0,'35'0'0,"18"-36"31,-18 36-31,0 0 15,-17 0 1,35 0-16,-18-35 0,-17 35 16,17 0 15</inkml:trace>
  <inkml:trace contextRef="#ctx0" brushRef="#br0" timeOffset="28019.71">18009 14817 0,'0'0'0,"0"70"0,0-52 15,0 17 1,0 0-16,18-17 0,-18 35 16,35-53-1,-35 35-15,18-35 16</inkml:trace>
  <inkml:trace contextRef="#ctx0" brushRef="#br0" timeOffset="28492.95">18168 14817 0,'53'-53'16,"-18"53"-16,-17-36 16,35 36-1,-53 36 32,0-19-31,0 19-1,35-1 17,-35-17-17,18-18-15,-18 52 16,0-16-16,0-1 15,0 0 1,0 1 0</inkml:trace>
  <inkml:trace contextRef="#ctx0" brushRef="#br0" timeOffset="28768.18">18538 14834 0,'36'-35'32,"-1"35"-17,0 0-15,-17 0 0,17 0 16,-17-35-16,35 35 16,-18 0-1,-35-18 1</inkml:trace>
  <inkml:trace contextRef="#ctx0" brushRef="#br0" timeOffset="28964.67">18697 14658 0,'0'18'15,"0"-36"-15,0 106 0,0-70 16,0 35-16,0-18 15,18-17-15,-18 17 16,17 18 0,19-36-1</inkml:trace>
  <inkml:trace contextRef="#ctx0" brushRef="#br0" timeOffset="29475.34">18874 14852 0,'0'0'0,"0"-35"0,0 17 16,0-17-16,0 17 15,0-17-15,0 0 16,35 35 15,0 0-15,-17 0-16,17 0 15,-17 0-15,-18 17 16,53-17-16,-18 0 16,-17 0-1,-18-17 1,0-1-1,0 36 48,0 17-63,0 35 16,0-34-16,-18 34 15,18-17-15,0-18 16,0-17-16,0 17 15,0 18 1,0-35 0</inkml:trace>
  <inkml:trace contextRef="#ctx0" brushRef="#br0" timeOffset="29663.51">18944 14993 0,'0'-35'0,"0"70"0,53-70 31,-18 17-15,-17 18-16,17 0 16,-17 0-16,35 0 15,-18 0 1,0 0-16</inkml:trace>
  <inkml:trace contextRef="#ctx0" brushRef="#br0" timeOffset="127620.14">3775 14958 0,'17'-36'16,"-17"89"47,0 0-48,-17 18-15,17-18 16,-36 17-16,36 1 15,-35-1-15,35-34 16,0-19 0,35-17 15,1 0-31,-19 0 16,19 0-16,-1-35 15,-17 35-15,17 0 16,-18 0-1,19 0-15,-1-35 0,0 0 16,-17-18 0,-18 0-1,0 0 1,0 88 15,0 18-15,0 18-16,0-1 15,0 1-15,0-18 16,0 17-16,-35-17 16,35-18-16,0-17 15,17-18 17,-17-53-17</inkml:trace>
  <inkml:trace contextRef="#ctx0" brushRef="#br0" timeOffset="128269.4">4568 15205 0,'36'0'31,"-36"-36"-31,17 36 16,-17-35-16,53 35 16,-53-53-16,36 53 15,16-35 1,-16 35-1,-36 35 1,35 18-16,-35-18 0,0 36 16,-18 0-1,-17-1-15,0 1 0,0-18 16,-1 17 0,1-35-16,35 1 15,35-36 32,1 0-31,-1 0-16,0 0 15,0 0 1,1 0 0,-1 0-1,-17 0 1</inkml:trace>
  <inkml:trace contextRef="#ctx0" brushRef="#br0" timeOffset="128873.78">5309 15222 0,'0'-35'16,"0"17"-1,-35-17 1,17 35-1,-35 0-15,18 0 16,18 0-16,-19 18 16,1 35-1,0-18-15,35 36 16,35-54 0,0-17-1,18 0-15,-35 0 16,17 0-16,0 0 15,1-53 1,-36 18-16,0 17 0,0 36 63,35 35-63,-35 0 15,0-18-15,0 18 16,0 0-16,0-18 15,0 0-15,0 1 16,-35-19-16,-1 19 16,1-36-1,53-53 32</inkml:trace>
  <inkml:trace contextRef="#ctx0" brushRef="#br0" timeOffset="129465.18">5592 15117 0,'0'52'47,"0"-16"-31,0 17-16,0 0 15,0-36-15,0 18 16,17-35-16,-17 36 0,35-36 16,36 0-1,-36 0-15,-17 0 16,17 0-16,-35-18 15,53-17-15,-53 0 16,18 17 0,-18 36 15,0 17-15,0-18-16,35 36 0,-35 0 15,0 0 1,0-18-16,0 18 0,0-17 15,0-19-15,0 19 16,35-36 15</inkml:trace>
  <inkml:trace contextRef="#ctx0" brushRef="#br0" timeOffset="130342.58">6756 15258 0,'0'-36'16,"0"1"-1,-36 17 1,-17 18-1,18 0 1,0 0-16,0 36 16,17 17-16,18-36 15,-35 19-15,35-1 16,0-18 0,17-17-16,19 0 15,-1 0-15,-17 0 16,17 0-16,0 0 15,-35-52-15,18 52 0,-18-36 16,35 54 15,-35 17-15,0-17-16,35 35 16,-35 0-16,0 0 15,0-18-15,-35 0 16,35 0-16,-53-35 15,18 36-15</inkml:trace>
  <inkml:trace contextRef="#ctx0" brushRef="#br0" timeOffset="130916.04">7214 15187 0,'0'-35'15,"-35"35"16,0 35-15,-18 0-16,18 36 16,-1-1-16,36 1 15,-35 0-15,35-1 16,0-35-16,18 1 16,17-1-16,18-35 0,-18 35 15,18-35 1,0 0-16,-35 0 0,17-17 15,18-54 1,-53 36-16,0 17 16,0-17-16,-36 0 15,1 35 1,0 0-16,-18 17 16,18 18-16,35 1 15,-36-19-15,36 19 0,0 17 16,18-53-1</inkml:trace>
  <inkml:trace contextRef="#ctx0" brushRef="#br0" timeOffset="131417.94">7373 15399 0,'0'-36'15,"0"19"1,0-54 0,0 36-1,35 35-15,1 0 47,17 18-31,-18-18-16,-18 0 15,36 0-15,0 0 16,-35 0-16,17 0 16,-35-36-1,0-17 1,0 89 15,-17 17-15,17 17-16,0-17 15,0 18-15,0-1 16,0-35-16,0 18 16,0-17-16,0-19 15,17 19 1</inkml:trace>
  <inkml:trace contextRef="#ctx0" brushRef="#br0" timeOffset="131584.66">7514 15646 0,'0'0'0,"18"0"31,-1 0-31,36 0 15,0 0-15,-35 0 16,17-18-16,0 18 16,-17 0-1,-18-35-15</inkml:trace>
  <inkml:trace contextRef="#ctx0" brushRef="#br0" timeOffset="132503.63">8555 15311 0,'35'-53'47,"0"53"-47,-35-36 16,53 36-16,-35 0 15,17 18 1,-35 0-1,0 17-15,0 18 16,0-18-16,0 18 16,-17 0-16,-19 17 15,1-17-15,0-35 16,35 17-16,-18-35 16,18 36-16,18-36 46,52 0-30,-17 0 0,0 0-1,-35 0 1,17-18 0,18 18-1</inkml:trace>
  <inkml:trace contextRef="#ctx0" brushRef="#br0" timeOffset="132987.35">9172 15275 0,'0'0'15,"0"-35"-15,-53 35 16,18 0-16,17 0 16,-17 0-16,17 0 15,-17 53-15,0 17 16,35-52 0,0 17-16,35 1 15,-17-36 1,35 0-16,-36 0 15,-17-18-15,36 18 16,-36-53 0,35 53-16,-17 0 47,-18 35-47,0 18 15,0-17-15,0 34 16,0 1-16,0-18 15,0-18 1,-36 0-16,19 0 0,-36 18 16,53-88 31,0 17-47</inkml:trace>
  <inkml:trace contextRef="#ctx0" brushRef="#br0" timeOffset="133492.7">9384 15381 0,'0'0'0,"0"-18"16,0-17 0,18 35-1,17 0 1,0 0 0,0 0-16,-17 0 15,17 0-15,1 0 16,16 0-1,-52-35 17,0 0-32,0-1 31,0 72 0,0-1-31,-17 35 16,17 1-16,0 0 15,-35-1-15,35 1 16,0-18-16,0 0 16,0-18-16,0 0 15</inkml:trace>
  <inkml:trace contextRef="#ctx0" brushRef="#br0" timeOffset="133682.41">9454 15681 0,'18'0'32,"17"0"-32,1 0 15,-1-35-15,0 35 16,-17 0-16,35 0 15,-53-18 1,35 18-16</inkml:trace>
  <inkml:trace contextRef="#ctx0" brushRef="#br0" timeOffset="138280.25">10231 15328 0,'-18'0'47,"36"0"16,17 0-32,-35-35 0,-18 35-15,-17 0-1,35 18 1,0 17 0,18-35 15,17 0 0</inkml:trace>
  <inkml:trace contextRef="#ctx0" brushRef="#br0" timeOffset="138856.97">10248 15628 0,'0'-18'16,"-35"18"31,53 0 15,-1 0-15,-17-17-31,-35 17 15,53 0 16,-1 0-16,18 0 0,-52 0 16,17 35-15</inkml:trace>
  <inkml:trace contextRef="#ctx0" brushRef="#br0" timeOffset="139431.01">10266 15787 0,'-18'0'47,"18"35"125,-35-35-172,35 18 16,35-18 15,0 0-16,-17 0 17</inkml:trace>
  <inkml:trace contextRef="#ctx0" brushRef="#br0" timeOffset="140264.79">10813 15293 0,'0'-18'15,"-53"18"48,17 18-63,1 35 15,0 17-15,35 1 16,-35-1-16,35-34 16,0-1-16,17 0 15,54 18-15,-36-53 16,0 36-16,-17-36 16,17 0-16,1 0 15,-1 0 1,-35-36-1,0-17 1,-18 18 0,1 35-16,-36 0 15,17 0-15,1 0 16,0 0-16,35 18 16,-35 35-1,35-18 1,17-35-16</inkml:trace>
  <inkml:trace contextRef="#ctx0" brushRef="#br0" timeOffset="141031.2">11077 15222 0,'-17'0'32,"17"36"-17,-36 17-15,36-18 16,0 18-16,0 0 16,0-36-16,0 19 15,0-1 1,18-35-1,17 0-15,0 0 16,1 0-16,-19 0 16,19 0-16,-1-35 15,-35-1 1,0 19 0,0 52 46,0-17-62,0 17 16,0 0-16,0-17 15,0 17-15,0-17 16,0 35 0,0-18-1,18-35-15,-18 18 0,35-18 16</inkml:trace>
  <inkml:trace contextRef="#ctx0" brushRef="#br0" timeOffset="141741.32">11606 15557 0,'18'0'16,"35"-17"15,-53-1-31,53-17 16,-53-18-16,35 0 0,-35 18 15,0-18-15,0 0 16,0 18-16,0-1 15,0 1 1,0 70 47,0 1-48,0-19-15,0 19 16,0-19-16,0 36 15,0-18-15,0-17 16,0 17-16,0-17 16,0 17-16,0 1 15,0-19-15,0 18 0,0-17 16,18-18-16,-18 53 16,0-18-1,0-17 1,0 17 15,35-35 0</inkml:trace>
  <inkml:trace contextRef="#ctx0" brushRef="#br0" timeOffset="142205.07">11659 15769 0,'18'0'31,"17"0"-15,-17 0-1,35 0 1,0 0 0,-18 0-1,0 0 1,-17 0 0,17 0-1,0 0 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9:05:09.773"/>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C000"/>
    </inkml:brush>
  </inkml:definitions>
  <inkml:trace contextRef="#ctx0" brushRef="#br0">1499 3916 0,'0'35'63,"36"-35"-48</inkml:trace>
  <inkml:trace contextRef="#ctx0" brushRef="#br0" timeOffset="54032.83">2452 10336 0,'35'0'15,"0"0"1,1 0-16,-1-35 16,18 35-16,0 0 15,17 0-15,18 0 16,-17 0-16,-18 0 15,0 0-15,0 0 16,-18 0 0,0 0-16,1 0 15,-19 0-15,19 0 0,16 18 16,-34-18 0,17 0 30,-35 17-46</inkml:trace>
  <inkml:trace contextRef="#ctx0" brushRef="#br0" timeOffset="54578.49">3722 10389 0,'35'0'15,"-17"0"1,52 0 0,-34 0-1,-1 0-15,18 0 0,0 0 16,-36 0-16,19 0 15,-19 0-15,18 0 16,1 0 0,-1 0-1,0 0 1</inkml:trace>
  <inkml:trace contextRef="#ctx0" brushRef="#br0" timeOffset="55107.78">5045 10425 0,'35'0'16,"0"0"0,1 0-16,16 0 15,1 0-15,-17 0 16,87 0-1,-88 0-15,18 0 16,0-18-16,0 18 16,-35 0-16,17 0 15,0 0 1,1 0 0</inkml:trace>
  <inkml:trace contextRef="#ctx0" brushRef="#br0" timeOffset="55675.84">6473 10548 0,'18'0'15,"17"0"-15,18 0 16,-17 0 0,34 0-16,1 0 15,-18 0-15,0 0 16,-18 0-16,-18 0 15,36 0 1,-35 0-16,17 0 16</inkml:trace>
  <inkml:trace contextRef="#ctx0" brushRef="#br0" timeOffset="56121.93">8043 10513 0,'53'0'16,"-35"0"0,17 0-16,0 0 0,1 0 15,17-18 1,0 18-16,-36 0 0,18 0 16,1 0-16,-1 0 15,0 0-15,-17 0 16</inkml:trace>
  <inkml:trace contextRef="#ctx0" brushRef="#br0" timeOffset="56542.56">8855 10495 0,'0'0'0,"35"0"16,0 0-1,18 0 1,-18 0-16,-17 0 0,35 0 15,18 0 1,-54 0 0,18 0-16,1 0 15,-19 0 1,19 0-16,-19 0 16,-17 35-16,53-35 0,-17 0 15,-19 0 16,18 0 1</inkml:trace>
  <inkml:trace contextRef="#ctx0" brushRef="#br0" timeOffset="56746.73">9807 10583 0</inkml:trace>
  <inkml:trace contextRef="#ctx0" brushRef="#br0" timeOffset="65553.4">10866 5450 0,'0'18'172,"0"17"-157,0-17 1,0 17 0,0 1-1,0-1-15,0 18 16,35-18-1,-35 18 1,0-18 0,0-17-16,0 17 15,0 0-15,0 1 16,0 34 0,0-35-1,0-17-15,0 17 0,0-17 16,0 70 15,0-52-31,0-19 0,0 18 16,0 1-16,0-19 15,0 19-15,0-19 16,0 19-16,0 16 16,0 1-1,0 18 1,0-53-1,0 17-15,-18 0 16,18 53 0,0-35-16,0-17 0,0-1 15,0 0-15,0 18 16,0 0-16,0-18 16,0 18-1,0 18 1,0-36-16,0 0 15,0-17-15,0 17 0,0-17 16,0 17-16,0 0 16,0-17-16,0 17 15,0-17-15,0 17 16,0 0-16,0-17 16,0 17-16,0-17 0,18 17 15,-18 1 1,0-19-16,0 54 15,0-54 1,0 19-16,0-19 0,0 19 16,0-1-16,0-18 15,0 19 1,17 17-16,-17-18 16,0 0-16,0 1 15,0 16-15,0-34 16,0 17-16,0 54 15,0-37 1,36 1-16,-36-17 16,0 17-16,0-1 15,0-16-15,0 17 0,0 17 16,35-34 0,-35 16-1,0-16-15,35 17 16,-35 0-1,0-18 1,0 18-16,0-18 16,0 18-16,0 0 15,0-18 1,36 18-16,-36 0 16,0 0-16,0 0 0,0 0 15,0 17-15,0-34 16,0 16-16,17 1 0,-17 0 15,0-17 1,0 16-16,0 37 16,0-19-1,35-17-15,-35 0 16,0 0-16,0-18 16,0 18-16,0 0 15,0-18-15,0 18 16,0 0-16,0-18 15,0 18-15,0 18 16,0-36-16,0 18 0,0 0 16,0-18-16,0 71 31,0-18-15,0 1-1,0-1 1,0 53-1,0-53 1,0-35-16,0-18 16,0 18-1,0 0-15,0-18 0,0 18 16,0 0-16,0-18 16,0 18-16,0-17 0,0-19 15,0 19 1,0 17-16,0-18 15,0-18 1,0 19-16,0-19 0,0 36 16,0 0-1,0-35 1,0 35 0,0 17-1,0-34 1,0 16-1,0-16 1,0-19 78,0 19-63,0-1-15,0-17-1,0 17 1,0-17 0</inkml:trace>
  <inkml:trace contextRef="#ctx0" brushRef="#br0" timeOffset="68065.9">10936 5415 0,'35'0'109,"-17"0"-93,17 0 0,18 0-1,-53 18-15,71-18 16,-36 0 0,0 0-16,1 0 15,-19 0-15,19 0 16,-19 0-16,18 0 15,36 0 1,-36 0-16,18 0 16,0 35-16,0-35 15,-35 0-15,17 0 16,-17 0-16,17 0 16,0 0-16,-17 0 15,17 18-15,0-18 0,-17 0 16,70 0 15,-35 0-31,-18 0 0,1 0 16,17 0-16,-18 0 15,35 0-15,1 35 16,-1-35-16,-17 0 16,18 0-16,-18 0 15,0 0-15,-18 0 16,18 35-16,35-35 15,-35 0 1,0 0-16,-18 0 16,106 0-16,-52 0 31,-19 0-15,54 0-1,-19 0 1,-69 0-1,105 0-15,-88 0 16,-18 0-16,18 0 16,35 0-1,-35 0-15,0 0 16,-35 0-16,17 0 16,0 0-16,18 0 15,0 0-15,35 0 16,-35 0-1,-18 0-15,18 0 0,0-17 16,0 17-16,-18 0 16,18 0-16,0 0 15,-17 0-15,16 0 16,1 0-16,-35 0 16,17 0-16,-17 0 15,52 0 1,-17 0-1,0 0 1,0 0 0,-35 0-16,17 0 78,-17 0-16,35 0-46,-18 0-16,0 0 16,18 0-16,0 0 15,18 0 1,-36 0-16,-17 0 0,17 0 15,18 0 1,-36 0-16,36 0 16,0 17-16,-17-17 15,16 0 1,37 0 0,-36 36-16,-1-36 15,-34 0-15,17 0 16,18 0-1,-35 0 1,17 0 15,-17 0 16,52 0-31,-17 0-1,-35 0-15,17 0 32</inkml:trace>
  <inkml:trace contextRef="#ctx0" brushRef="#br0" timeOffset="70888.66">11095 12577 0,'0'17'47,"0"18"-31,0 1-1,0-19 1,17 19 0,-17-1-1,0 0 1,36 36 0,-36-36-16,0-17 15,35 35 1,-35-18-1,0 0-15,18-35 16,-18 18 15,35-18-15,-17 0 15,17 0-15,0 0-1,-17 0 1,35 0 0,0 0-1,0 0 1,-1 0-16,1 0 16,-17 0-16,34-18 15,-52 18 1,17 0-16,0 0 15,1 0-15,34 0 16,-34 0 0,-1 0-16,18 0 15,88-35 1,-106 35-16,18 0 16,18 0-16,-36 0 15,18 0-15,0 0 16,35-35-1,-35 35-15,0 0 16,-18 0-16,71 0 16,-71 0-1,71-18-15,-71 18 16,18 0-16,-18 0 16,1 0-16,17 0 15,-18 0 1,35 0-1,1 0-15,-18 0 16,0 0-16,0-35 16,0 35-16,-18 0 15,-17 0-15,52 0 16,1 0 0,-1 0-16,1 0 15,-18 0-15,35 0 16,-18 0-16,72 0 15,-54 0-15,-35 0 16,17 0-16,71 0 16,-88 0-1,18 0-15,-18 0 16,-18 0-16,18 0 16,0 0-16,-18 0 15,18 0-15,0 0 16,-18 0-16,36 0 15,-1 0-15,-17 0 16,-17 0-16,16 0 16,1 0-16,-17 0 0,17 0 15,-1 0 1,-16-36 0,-19 36-16,36 0 0,0 0 15,18 0 1,-36 0-16,-17 0 31,17 0 0,-17 0 1,17 0-17,18 0 1,-36 0-1,19 0 1,17 0 0,-36 0-16,19 0 15,-19 0 17,18 0-1,1 0-16</inkml:trace>
  <inkml:trace contextRef="#ctx0" brushRef="#br0" timeOffset="73460.84">16210 5592 0,'0'0'0,"0"35"62,18-35-46,-18 17-16,0 36 16,0-17-1,0-19-15,0 19 16,35-1-16,-35 0 16,0 18-16,0 0 0,0-18 15,35 71 1,-35-18-1,18 18 1,-18-71-16,0 71 16,0-35-1,35-18 1,-35-18-16,0 18 16,0 17-16,0-34 15,0 17-15,0 35 16,0-35-1,-17 88 1,17-71-16,0-17 16,-36 53-1,36-71-15,0 18 16,0 0-16,0-17 16,0 16-16,0 1 15,0-17-15,0 17 16,0-1-16,0-16 0,0 70 15,18-54 1,-18-16-16,0-1 16,0-17-16,0 35 15,35 0-15,-35-1 16,0 37 0,0-36-16,0-18 15,0 18-15,0 0 16,0-18-16,36 18 0,-36 0 15,0-18 1,0 18-16,0 0 16,0-18-16,0 18 15,0 0-15,0 18 0,35-36 16,-35 18-16,0 0 16,0-18-16,0 106 15,0-70 1,0-18-16,0-1 15,0 1-15,0 0 16,35 0-16,-35 0 0,0 18 16,0 34-1,0-34-15,0 0 16,0-1-16,0 36 16,0-53-16,0 17 15,35 19 1,-35 105-16,0-106 15,0 0-15,0-17 16,0-1-16,0-17 16,0 18-16,36 123 31,-36-124-31,0 1 16,0-1-16,0-17 15,0 18-15,0-1 16,0 1-16,0-18 0,0 0 15,35 53 1,-35-71-16,0 18 16,0 0-16,0-18 15,0 0-15,0-17 16,0 52 0,35-34-1,-35 17 1,0 0-1,0-18-15,0 0 16,0 0 0,0 18-16,0-17 15,0-1 1,0 0-16,0 0 16,0-17-1,0 17 1,0 1 46,0-19-30,-35 19-17,-18-36 1,53 35-16,-53-35 15,35 17 1,-17-17 0,-18 0-1,36 0-15,-19 0 16,-34 0 0,34 0-16,19 0 15,-18 0-15,-1 0 16,36-35-16,-17 35 15,-19 0 1,19 0 31</inkml:trace>
  <inkml:trace contextRef="#ctx0" brushRef="#br0" timeOffset="76739.7">12859 9066 0,'0'0'0,"0"53"46,-18 18-30,18 17-16,-53 18 16,53-18-16,-70 18 15,70-36-15,-53 1 16,53-36-16,-36-35 16,36-35 15,53-71-31,-17-17 15,34-36-15,-35 0 16,18 36-16,-53 35 16,36 17-16,-36 0 15,0 19-15,0 34 16,17 18 15,-17 53-31,0-18 16,36 36-16,-36-1 15,35 1-15,-35 17 16,70 18-16,-34 0 16,-36-53-16,53 35 15,-53-53-15,0 18 16,35 0-16,-35-36 0,-18 19 16</inkml:trace>
  <inkml:trace contextRef="#ctx0" brushRef="#br0" timeOffset="76924.77">12876 9437 0,'0'0'0,"36"0"31,-19 0-15,19-35-16,16 35 15,1 0-15,-17 0 16,17 0-16,-36 0 16,19-36-16</inkml:trace>
  <inkml:trace contextRef="#ctx0" brushRef="#br0" timeOffset="77147.13">13529 8961 0,'0'0'0,"18"0"0,17-36 16,18 36-16,-18 0 16,71-35-16,-18 35 15,-17 0-15,-54 0 16</inkml:trace>
  <inkml:trace contextRef="#ctx0" brushRef="#br0" timeOffset="77686.42">13564 8978 0,'-35'53'15,"35"-18"1,0-17 0,0 17-1,53-35 17,0 0-17,-18 0 1,0 0-1,-35 36-15,71-36 16,-36 17 0,18 18-1,-18 1-15,1 17 16,-36-36 0,0 19-1,0-1-15,0-17 16,-18 17-16,18 0 15,-70 0-15,34-17 16,19 17 0,-19 1-16,-34-1 15,52-35-15,-17 17 16,0-17-16,-1 0 16,1 0 15,70-35 16,1 35-32</inkml:trace>
  <inkml:trace contextRef="#ctx0" brushRef="#br0" timeOffset="86125.14">10142 9560 0,'0'-17'47,"0"-19"-32,18 1-15,17 0 16,-17 35 0,-18-35-1,35 35-15,-17 0 16,-18 35-1,35-18-15,-35 19 16,0 17-16,0-18 16,0 18-16,-18 17 0,-52 89 31,17-141-31,35 17 16,71-35 62,0 0-63,-18 0 1,36 0 0,-36-18-16,18 18 15,-53-17 1</inkml:trace>
  <inkml:trace contextRef="#ctx0" brushRef="#br0" timeOffset="86623.49">10460 9860 0,'35'0'0,"-17"-35"16,-18 0-1,35-18-15,-35 17 16,0-17-16,0 1 16,0 16-16,0-52 15,0 70 1,0 71 31,35-17-47,-35 17 15,36-1-15,-36 19 16,0-36-16,35 18 16,-35 0-16,0-35 15,0 35 1,0-18-16,0-17 31</inkml:trace>
  <inkml:trace contextRef="#ctx0" brushRef="#br0" timeOffset="88006.65">10883 9719 0,'-35'0'32,"0"18"-17,35-1 1,0 19-16,0-19 16,0 18-16,0 18 15,17-53 1,19 18-16,-19-18 15,36 0 1,0-18-16,-53 1 16,18 17-1,-18-53-15,0 35 16,0 36 15,0 17-15,0-17-16,35-18 15,-35 53-15,18-53 16,17 0 0,0-18-1,-35-17 1,18 35 0,17 0 15,-35 53-16,35-53 1,-35 35-16,18-35 16,17 0 15,-35-35-31,0-1 16,36 1-1,-19 35 16,18 0 1,-35 35-32,36-35 15,-36 18 1,0 17 171,17-35-155,-17 36 15,36-36 15,-19 0 1</inkml:trace>
  <inkml:trace contextRef="#ctx0" brushRef="#br0" timeOffset="92639.52">2487 4992 0,'0'0'0,"53"0"78,-18 0-62,-17 0-16,35 0 15,0 0-15,-18 0 16,18 0-16,0 0 16,-18 0-16,36 0 15,-1 0-15,1 0 16,52 17-1,-52-17-15,17 0 0,0 0 16,-17 0 0,-1 0-16,-17 0 0,141 0 15,-106 36 1,1-36-16,-1 0 16,18 0-16,35 0 15,-18 0-15,-35 0 16,106 35-1,18-35 1,-124 0-16,1 0 16,-1 0-16,0 0 15,0 0-15,18 0 0,0 0 16,176 0 0,-194 0-16,0 0 15,36 0 1,-36 0-16,0 0 15,0 0-15,1 0 0,-1 0 16,18 0-16,-53 0 16,17 0-16,18 0 15,1 0-15,-1 0 16,18 0-16,-18 0 16,-35 0-16,35 0 0,-18 0 15,1 0 1,0 0-16,-19 0 15,1 0-15,18 0 16,-36 0-16,18-18 0,71 18 16,-36 0 15,-18 0-31,-34 0 0,17 0 16,-18 0-16,-18 0 15,72 0 1,-1 0-1,-35 0-15,-18 0 16,53 0 0,-52 0-16,16 0 0,1 0 15,-17 0-15,34 0 16,-17 0-16,-18 0 16,1 0-16,-19 0 15,36 0 1,0 0-1,-35 0-15,35 0 16,-18 0 15</inkml:trace>
  <inkml:trace contextRef="#ctx0" brushRef="#br0" timeOffset="93096.78">9102 4939 0,'17'0'31,"1"0"-15,17 0-16,-17 0 15,35 18-15,0-18 16,0 35-16,-18-35 16,0 0-16,-35 35 15,53-35-15,18 35 16,-54-35 0,-17 36-1,0-1 1,-17-35-1,-19 53-15,1-53 16,0 53-16,17-53 16,-35 53-16,0-53 15,18 17-15,0 19 16,-1-1 0</inkml:trace>
  <inkml:trace contextRef="#ctx0" brushRef="#br0" timeOffset="94095.7">2875 4833 0,'-35'18'31,"0"-18"-15,-1 53-16,-52-18 15,18 0 1,17-35-16,-18 71 0,1-36 16,34-35-1,54 0 79,35 0-78,-36 0-16,19 0 15,17 0-15,-18 0 16,18 0-16,0 35 16,-18-35-16,18 36 15,0-36-15,-18 35 16,-17-35-16,17 17 15,18 19 1,-18-1 0,-17-35-1,-18 35-15,0-17 32,35-18-32</inkml:trace>
  <inkml:trace contextRef="#ctx0" brushRef="#br0" timeOffset="97310.45">10354 5609 0,'0'18'94,"0"17"-78,0-17-16,0 17 15,0 0-15,0-17 16,0 17-16,0 0 16,0 18-16,0 0 0,0 18 15,0 52 1,0-52-16,0-1 16,0 54-1,0-54-15,0-17 16,0 18-16,0 70 15,0 35 1,0-17 0,0 18-1,0-89-15,18-18 16,-18 1 0,0-1-16,0-17 0,0 18 15,0-1-15,0 1 16,0-36-16,0 36 15,0-1-15,0 19 16,0 34 0,0 18-1,0-88-15,0 18 16,0-1-16,0 1 16,0-18-16,0 17 15,0-17-15,0 53 16,0-35-1,0-19-15,0-16 0,0 17 16,0 0-16,35 17 16,-35 18-1,0 18-15,35-35 16,-35-1-16,0 18 16,0-17-16,0 17 15,35 71 1,-35-36-1,0-52-15,0 0 16,0-1-16,0-17 16,36 53-16,-36-18 15,35 141 1,-35-52 0,53 17-1,-53-35 1,0-71-1,0-35-15,0 17 0,0 1 16,35-1-16,-35 54 16,0-54-1,0 1-15,0-1 16,0-34-16,36 17 16,-36 17-16,0-35 0,0 18 15,0-17 1,0-19-16,0 36 15,0-18 1,0-17 0,0 17 15,0-17-15,0 35-1,0-18 1,0-17-1,0 17 1,0-17 15,0 17-15,0 0 15,0-17-15,0 17-1,0-17 1,0 35 0,0 0-1,0-36 1</inkml:trace>
  <inkml:trace contextRef="#ctx0" brushRef="#br0" timeOffset="97700.52">10566 12647 0,'0'18'16,"0"17"-16,0-17 15,17 17-15,-17 0 16,18 0-16,-18-17 15,35 17-15,-35 1 16,36-36 0,-19 0-1,18 0 17,1-36-17,-36 1-15,35 0 16,-35 17-16,0-17 15,18 0-15,-18 17 16,35-17 0,-35-1-1</inkml:trace>
  <inkml:trace contextRef="#ctx0" brushRef="#br0" timeOffset="99231.43">10266 5662 0,'0'0'0,"0"35"16,0 1-16,-18-19 15,18 19-15,-35 16 16,35-16-16,0-1 16,-35-17-16,35 52 31,0-52-31,0 17 16,0-70 46,17 0-46,-17-1-16,36-17 0,-36-17 15,35 17 1,-35 18-16,0-18 16,0 0-16,17 35 15,-17-35-15,0 89 78,0-1-62,36 0 0,-36 0-16,0-17 0,35 17 15,-35 18 1,35-35-16,-35 17 15,0 0 1,18 36 0,-18-18-1,35-36 1,0-17 15</inkml:trace>
  <inkml:trace contextRef="#ctx0" brushRef="#br0" timeOffset="117157.56">12700 5186 0,'35'-53'47,"-17"0"-47,17 0 16,-35 18-16,53-18 15,-53 0-15,0 0 16,35 35-16,-35-17 15,0 53 17,0 17-17,0 36-15,0 52 16,-17-17 0,17-53-16,0 17 15,0-17-15,0-17 16,0-19-1,17-52 1</inkml:trace>
  <inkml:trace contextRef="#ctx0" brushRef="#br0" timeOffset="117626.58">12929 4815 0,'0'53'32,"0"-17"-32,0 17 0,36-1 15,-36-16-15,0 17 16,0-18-16,0-17 15,35-18-15,-35 52 16,17-52-16,19 0 16,-1-17-1,0-36 1,-35 35 0,0 54 30,18 16-46,-18-16 16,0 17-16,0 0 16,0-36-16,0 18 15,35-35-15,-35 36 16,36-54 31</inkml:trace>
  <inkml:trace contextRef="#ctx0" brushRef="#br0" timeOffset="118394.93">13317 5345 0,'0'17'0,"18"-17"16,-18 35 62,35-35-31,-17 0-32</inkml:trace>
  <inkml:trace contextRef="#ctx0" brushRef="#br0" timeOffset="119208.24">13688 5027 0,'0'0'16,"35"-35"-16,0 0 16,-35-1-1,0-17 1,0 18-1,-35 35-15,35-35 16,-18 35-16,-35 0 16,18 0-1,35 35 1,-35-17-16,35 17 16,0 0-16,0 1 15,0-1-15,18 18 16,-18-18-16,35 71 15,18-71 1,-53-17-16,35 17 16,-35 0-16,-18-35 47,-17-17-32,-18-36 1,53 0-1,0 18 1,0-1 0,35-17-1,1 53 1,-1-17-16</inkml:trace>
  <inkml:trace contextRef="#ctx0" brushRef="#br0" timeOffset="119445.39">13988 4851 0,'0'-18'31,"35"18"-31,0 0 16,-17-35-1,17 35-15,0 0 16,1 0-16,-1 0 0</inkml:trace>
  <inkml:trace contextRef="#ctx0" brushRef="#br0" timeOffset="119758.72">14023 4868 0,'-18'0'15,"-17"53"-15,88-106 0,-141 106 16,88-17-16,-18-36 16,18 35-16,0-18 15,18-17 1,17 36 0,0-36-16,-17 0 0,17 0 15,0 53 1,-35-18-16,36-17 0,-36 17 15,0 0-15,0-17 16,0 17-16,0-17 16,0 17-16,0 18 15,-53-53 1,35 0 0,18-18 15,0-17-31,0 17 0</inkml:trace>
  <inkml:trace contextRef="#ctx0" brushRef="#br0" timeOffset="122316.54">14446 5062 0,'0'0'0,"0"-17"16,-17 17-1,-1 0 1,-17 0-1,35 17-15,-36 19 16,36 17-16,0-36 16,0 18-16,18 18 15,35-17 1,0-36 0,-18 0-1,-35-18-15,35-35 16,1 35-1,-36-34 1,0 87 47,17-35-63,-17 53 15,36-53-15,-1 35 16,-17-35-1,-18-18 1,35-17-16,0-18 31,0 106 1,-35-18-17,0 1-15,18-19 16,17 19-1,1-36 1,-19-36 0,-17 1-16,0 17 15,35-17-15,-35 0 16,36 35 0,-19 0-1,-17 17-15,36-17 16,-36 18-16,35-18 15,-35 35-15,18 1 16,-18-19 0</inkml:trace>
  <inkml:trace contextRef="#ctx0" brushRef="#br0" timeOffset="123218.75">13617 5186 0,'0'17'32,"35"19"-32,-35 17 15,36-53-15,-36 53 16,0-36 0,0 18-1,-18-35 32,-17-17-31,-18-18-1,35-1 1,18 19 0,0-36-1,0 17 1,36 36-1,-36-17-15,35 17 16,-18 0 0,-17-35 15,36 35-31</inkml:trace>
  <inkml:trace contextRef="#ctx0" brushRef="#br0" timeOffset="162929.46">18433 4710 0,'0'52'156,"0"-16"-140,0-1-16,0 0 15,0 1-15,0-19 16,0 19-16,17-19 15,-17 18-15,0 1 0,0-19 16,0 19-16,0-19 16,0 19-1,18 16-15,-18-34 16,0 17-16,0 1 16,0-19-16,0 19 15,0-19-15,35 18 16,-35 18-1,0 0 1,0 0 0,0 0-16,0-18 15,0 1 1,0-19-16,35 19 0,-35-1 16,0 18-1,0-18 1,36 18-1,-36 0 1,0 0 0,0 0-1,0-18-15,0 0 16,0-17 0,0 35-16,0-18 15,0 18 1,0 0-1,0-18 1,0 1 0,0 16-16,0-34 15,17 17-15,-17 36 16,0-53 0,0 17-16,0 0 15,0-17-15,0 35 16,0 17-1,0-52 1,0 17-16</inkml:trace>
  <inkml:trace contextRef="#ctx0" brushRef="#br0" timeOffset="164715.7">18433 4727 0,'17'0'15,"1"0"1,-18-35-16,35 35 16,18 0-1,-18 0-15,1 0 16,17 0-1,-1 0 1,19 18 0,-36-18-16,1 0 15,-1 0-15,0 0 16,0 0-16,18 0 16,-17 0-16,69 0 15,-52 0 1,0 0-16,-17 0 15,-19 0-15,18 0 16,-17 0-16,17-18 0,1 18 16,-1 0-1,0 0 1,1 0 0,-19 0-1,36 0 1,-18-18-1,-17 18-15,17 0 16,18 0 0,-18 0-1,1 0 1,-19 0 0,19 0-16,-1 0 15,0-35 1,0 35-1,1 0 17,-36 18 77,0 35-93,0-1 15,0-16-31,-18 34 16,18-34-1,0-1-15,0-17 16,0 17-16,0 18 15,0-18 1,0-17-16,35 52 16,-35-52-1,0 52 1,0-17 0,0 0-1,0 0 1,0-18-16,0-17 15,0 17-15,36-35 0,-36 71 16,0-18 0,0-18-16,35-17 15,-35 52 1,0-52-16,0 70 31,0-53-31,18-17 16,-18 17-16,0-17 15,0 17-15,0 0 16,0-17-16,0 17 16,0 18-16,0-35 0,0 17 15,0-17 1,0 17-16,0 0 0,0-17 16,0 35-1,0-18 1,0 18-1,0-18 1,0-17 0,0 17-1,0 1 1,0-19 0,0 19-1,0-19 1,0 18 15,0 1 0</inkml:trace>
  <inkml:trace contextRef="#ctx0" brushRef="#br0" timeOffset="165812.76">18486 6932 0,'52'0'16,"-34"0"-16,35 0 0,0 0 16,17 0-1,1-18-15,17 18 16,0 0-16,1-35 0,34 35 15,-35 0-15,18-53 16,-35 53-16,-1 0 16,1-17-1,-36 17-15,-17 0 16,17 0-16,0 0 16,18 0-1,0 0 1,-53-36-16,35 36 15,18 0 1,-17 0 0,-19 0-1,18 0 17,1 0-1,-36 18 0,17-18-15,19 0 15,-19 0-15,19 0 30,-36 18 1,0-54 63,0 1-95</inkml:trace>
  <inkml:trace contextRef="#ctx0" brushRef="#br0" timeOffset="166748.46">19156 5644 0,'0'18'15,"-35"35"-15,35-35 16,0 35-16,0-18 0,-36 0 16,36-17-1,0 17-15,0-17 16,-17-18 156,17 35-125,0 0-16</inkml:trace>
  <inkml:trace contextRef="#ctx0" brushRef="#br0" timeOffset="168574.44">19138 5697 0,'18'53'47,"-18"-17"-47,35-19 16,-35 18-16,53 1 16,-53-19-16,53 19 15,0 17 1,-36-1-1,-17-16 1,36-36-16,-36 17 16</inkml:trace>
  <inkml:trace contextRef="#ctx0" brushRef="#br0" timeOffset="168834.67">19068 5980 0,'17'0'16,"54"0"-1,-36 0 1,-17 0-16,17 0 16,0 0-1,1 0 1</inkml:trace>
  <inkml:trace contextRef="#ctx0" brushRef="#br0" timeOffset="169155.9">19156 5962 0,'0'0'16,"0"18"-16,0 17 16,0 0-1,-18-35 1,18 18-16</inkml:trace>
  <inkml:trace contextRef="#ctx0" brushRef="#br0" timeOffset="169906.6">19526 5715 0,'0'0'0,"0"-35"47,0-1-32,36 36 1,-19 0 0,18 0-1,-35 36 32,0-1-31,-17 0-1,-18 18 1,35-18 0,-18-35-16,18 18 15,0 17 1,18 1 15,-1-36-15,-17 17-16,35-17 15,-35 36-15,0-1 16</inkml:trace>
  <inkml:trace contextRef="#ctx0" brushRef="#br0" timeOffset="170232.93">19614 6138 0,'-17'0'63,"17"36"-48,17-36 32</inkml:trace>
  <inkml:trace contextRef="#ctx0" brushRef="#br0" timeOffset="171891.66">19191 4233 0,'18'0'16,"-18"-17"15,0-19 0,0 1-31,0 17 32,-53 18-17,18 0-15,-1 36 0,19-19 16,-19 36-16,36 0 15,0 0-15,0 0 16,36-18 0,-19-35-1,19 0-15,-19 0 16,18-17-16,18-36 16,-53 18-1,0 17-15,0-35 31,-17 53 1,17 18-17,0 35-15,0-18 16,0 0-16,0 0 16,17 1-1,-17-1-15,36-17 16,-36 34-16,35 1 15</inkml:trace>
  <inkml:trace contextRef="#ctx0" brushRef="#br0" timeOffset="172736.45">18115 5980 0,'0'-18'0,"0"36"0,0-89 15,35 18 1,-35 0-16,0 18 0,0 0 15,0 17-15,-17-17 16,17-1 0,-36 36-16,-16 36 47,52-1-47,-18 0 15,18 18-15,0 0 16,0 35-1,0-52-15,0 16 16,35-16 0,0-36-16,-17 35 15,17-35-15,18 0 16,-35 0-16,17 0 0,18 0 16,-53-18-1,0-35 1,0 18-1,-53 35-15,0-35 16,-17 35 0,70 18-16,-36-1 15,36 18-15,-35 1 16,35-1 0,0 0-1</inkml:trace>
  <inkml:trace contextRef="#ctx0" brushRef="#br0" timeOffset="174395.65">20849 4692 0,'0'18'78,"0"17"-46,0-18-17,0 36-15,0 0 16,18 18 15,-18-18-31,0-18 16,0 18-1,35-53-15,-35 35 16,0 18 0,0-18-16,0-17 15,0 35 1,35-18-16,-35-17 15,0 35 1,0-18 0,0 18-16,0-18 31,0-17-31,0 17 31,0 1-31,36-19 16,-36 18-1,0 1 1,0-19 0,17-17-1,-17 53 1,0-35 0,36-18 15</inkml:trace>
  <inkml:trace contextRef="#ctx0" brushRef="#br0" timeOffset="175538.56">20849 4780 0,'18'0'16,"-18"-35"-1,35 35-15,0 0 16,1-35-16,-19 35 16,19 0-16,-1 0 15,-18 0-15,19 0 0,-19 0 16,19 0 0,17 0-16,-18 0 0,71 0 15,-71 0 1,0 0-16,1 0 15,-19 0 1,18 0-16,-17 0 16,17 0 46,-35 17-46,0 18-1,0 1 1,0-1-16,0 36 16,0-54-1,0 19-15,0-19 16,0 18-16,36 1 16,-36-19-16,0 19 15,0-1-15,0-17 16,0 34-1,35-16-15,-35-1 16,0 0 0,0 1-16,0-19 15,0 36-15,0-35 16,0 35 0,0 0-1,0-36 1,0 19-1,0-1 1,0-18 0,0 19-1,18-36 1,-18 17-16,0 19 31</inkml:trace>
  <inkml:trace contextRef="#ctx0" brushRef="#br0" timeOffset="175958.09">21026 5786 0,'70'-18'63,"-35"18"-48,18 0-15,-17 0 16,16-18-16,1 18 16,-17 0-16,17 0 15,0 0-15,-36 0 16,18 0-16,18 0 15,-17 0 1,-1 0 0,-17 0-1</inkml:trace>
  <inkml:trace contextRef="#ctx0" brushRef="#br0" timeOffset="177321.61">20514 5239 0,'18'0'31,"-18"-53"-31,0 35 16,-36-17-1,19 35 1,-54 0 0,36 18-16,0-1 15,-1 18-15,36 1 16,-17-1-16,17-17 16,0 35-1,17-53 1,-17 17-16,71-17 15,-36 0-15,0-17 16,-17-19-16,-18 1 16,53 0-16,-53 17 15,0-17-15,0 70 47,0-17-47,0 17 16,0 0-16,0-17 15,0 17-15,35-35 16,-35 18-16,18-18 31</inkml:trace>
  <inkml:trace contextRef="#ctx0" brushRef="#br0" timeOffset="178576.87">21078 4092 0,'18'0'47,"-18"-17"-32,35 17-15,-35-53 16,0 35-16,0-17 16,18-1-1,-18 19-15,0-18 0,0-1 16,0 19 0,0-36-16,0 35 31,-35 18-16,-1 18 1,36 35 0,-17-18-1,17-17-15,0 17 0,0 0 16,0-17 0,0 17-16,0 18 15,0-18 1,53-35-16,-53 35 0,53-35 15,-53 36-15,35-36 16,18 35 0,-18-35-1,0-18 1,-35-17 0,0 0-1,-17 0 1,-36 35-16,18 0 15,17 0-15,-17 0 16,17 17-16,-17 18 16,35-17-1,0 17-15,0 1 16</inkml:trace>
  <inkml:trace contextRef="#ctx0" brushRef="#br0" timeOffset="178881.43">20973 4286 0,'17'0'0,"1"0"16,35 0-16,0 0 16,-18 0-16,18-17 15,0 17-15,0 0 16,-36 0-16,36 0 16,-35 0 15</inkml:trace>
  <inkml:trace contextRef="#ctx0" brushRef="#br0" timeOffset="179465.83">21096 4427 0,'18'0'16,"88"-17"-1,-54 17 1,-34 0-1,-18 17 32,0 1-31,-53 17 0,18 1-1,35-1 1,18-35 46,-1 0-46,18 0 0,1 0-1,-19 0 1,19 0-1,-19 0 17</inkml:trace>
  <inkml:trace contextRef="#ctx0" brushRef="#br0" timeOffset="194634.98">20814 7126 0,'0'-18'110,"0"1"-79,-18 17-16,-52 0-15,34 0 16,19 0-16,-19 0 16,19 0-16,-18 0 0,35 17 15,-36-17-15,36 53 16,0 0 0,0-17-1,18-36-15,-18 35 16,53-35-16,-36 0 15,-17 35-15,53-35 16,-17 0-16,-19 0 16,36-18-1,-17-17 1,-36-18 0,17 53-16,-17-35 15,0 0 1,0 52 31,0 19-32,0-1-15,35 0 16,1 0 0,-1 18-1,-35 0 1,0-35-1</inkml:trace>
  <inkml:trace contextRef="#ctx0" brushRef="#br0" timeOffset="194977.69">20461 7620 0,'53'0'16,"-35"0"-16,17 0 0,18 0 15,-18 0-15,36-18 16,-1 18-16,-17 0 16,-35 0-16,17 0 15,0 0-15,1 0 16,-1 18 0</inkml:trace>
  <inkml:trace contextRef="#ctx0" brushRef="#br0" timeOffset="195738.89">20690 8114 0,'18'0'15,"0"-18"1,17-17-1,-35-18-15,53 0 16,-18 18-16,-35-36 16,0 18-16,0 0 0,0 18 15,0-18 1,-17 53 0,-1 0-1,18 18 1,-53 35-16,53-18 0,-35 36 15,35-1-15,0 1 16,0-18-16,0 0 16,17 0-16,19-18 15,-1 0-15,18-35 16,0 18-16,0-18 0,-36 0 16,36 0-1,-53-18 1,18-35-1,-18 36 1,-53-36 0,0 53-16,-35 0 15,35 17 1,35-17-16,18 36 0,0-1 16</inkml:trace>
  <inkml:trace contextRef="#ctx0" brushRef="#br0" timeOffset="196311.14">21290 7532 0,'35'0'16,"-17"0"0,17 0-16,18-18 15,-17 18-15,-1 0 16,-18 0-1,36 0-15</inkml:trace>
  <inkml:trace contextRef="#ctx0" brushRef="#br0" timeOffset="196487.31">21378 7691 0,'36'0'16,"-19"0"-16,19 0 15,-1 0-15,-18 0 16,19 0-16,-19 0 16,19 0-16,-1 0 15</inkml:trace>
  <inkml:trace contextRef="#ctx0" brushRef="#br0" timeOffset="199901.96">22296 6914 0,'0'18'16,"35"-18"30,-35-53-46,35 18 16,-35 17-16,18-17 16,-18 0-16,0 17 0,35-17 15,-35-1-15,0 19 16,0-18-16,0-1 16,0 19-1,0-36-15,-35 53 16,-1 0 15,1 53-15,35 0-16,0-1 15,0 37 1,0-36-16,0 0 16,71-1-1,-36-52-15,-17 36 16,35-36-1,-18 0 1,-35-36 15,-18 36-15,-35-35 0,36 35-16,-19 0 15,1 0-15,35 35 16,-35-35-16,35 36 15</inkml:trace>
  <inkml:trace contextRef="#ctx0" brushRef="#br0" timeOffset="200127.98">22243 7091 0,'35'0'32,"0"0"-17,-17 0-15,17 0 16,-17 0-16,17 0 16,18 0-16,-18 0 31</inkml:trace>
  <inkml:trace contextRef="#ctx0" brushRef="#br0" timeOffset="200525.93">22260 7267 0,'53'0'16,"-18"0"-16,-17 0 16,35 0-16,-53 53 62,-18-53-62,18 35 16,-53 1-16,18 17 15,35-18 1,0-17 15,18-18-15,52 0 0,-17 0-1,-35 0 1,17 0-1</inkml:trace>
  <inkml:trace contextRef="#ctx0" brushRef="#br0" timeOffset="201236.31">22084 7743 0,'53'0'47,"17"-17"-32,-17 17-15,-17 0 16,16 0-16,1 0 16,-35 0-1,35 0-15,-18 0 16,0 0-16,-17 0 15,17 0-15,1 0 16,-1 0 0,-35-35-1,35 35 1</inkml:trace>
  <inkml:trace contextRef="#ctx0" brushRef="#br0" timeOffset="204114.68">22472 8149 0,'35'0'16,"-35"-17"46,-17 17-62,-36-36 16,35 36 0,-17 0-16,17 0 15,-17 0-15,0 36 16,-1-19-16,36 18 0,-17 1 16,17 17-1,17 0 1,36-18-1,0-35-15,0 0 16,0 0-16,-35-18 16,17 18-1,-35-53-15,17 53 0,-17-35 16,0 0 0,0-18-1,0 88 32,0 36-31,18-36-16,-18 0 15,18-35 1,-18 53-16,0-18 16,0-17-1</inkml:trace>
  <inkml:trace contextRef="#ctx0" brushRef="#br1" timeOffset="210912.52">20937 4762 0,'0'36'94,"0"34"-78,0-52-1,0 17-15,0 18 16,0-18 0,0 36-1,0-36-15,0 1 16,0-19-16,0 18 15,0-17-15,0 17 16,0 1-16,0 17 16,0-1-1,0-16 1,0-1-16,36 0 31,-36 1-31,0-19 16,0 19 15,0-19-15,35-17-1,-35 35 1,0 1 0,0-19 15,35 19-16,-35-1 17,18-17-1,-18-54 63,0 19-94,0-36 15,0-18-15,0 18 0,-18-17 16,18 17 0,0-18-16,-35 18 15,35-53 1,0 71-16,0 0 0,-18 0 15,18-1 1,0 19-16,0-19 0,0 1 16,-35 0-1,35-18 1,0 18 0,0 17 15,-35-17 16,35-1 0,0 19-16,-36 17 16,36 70 15,0-17-62,0-17 16,0 17-16,0-1 15,0-16-15,0-1 16,0 18-16,0-35 16,0 17-16,0 18 15,0-18-15,0 18 16,0 0-16,0-36 16,0 36-1,0 0 1,18-53-16,-18 53 15,0-17 1,0-1 0,35-35-1,-35 35-15</inkml:trace>
  <inkml:trace contextRef="#ctx0" brushRef="#br1" timeOffset="213459.15">18468 4815 0,'0'0'0,"0"53"109,0 0-93,0-17-16,0-19 15,0 18-15,0 54 16,0-19 0,0-17-1,0 18-15,18-36 0,-18 18 16,0 0-16,0-18 16,0 71-1,0-71-15,0 0 16,0 1-16,0-19 0,0 19 15,0 17 1,0-1 0,0-16-1,0-1 1,0-17 0,0 35-1,0-1 1,0-34-16,0 17 31,0 1-31,0-19 16,0 19-1,35-36 1,-35 17 0,0 19-16,0-1 15,0-18 1,35 19-1,-35-1 1,0 0 0,0 1-1,18-1 1,-18 0 0,0 0-1,0 1 1,0-19-1,0 36 1,0-18 0,0 18-1,35-53-15,-35 36 16,0-19 0,0 19-1,0-1 1,0 0-1,0 0 1,0-17 0,0 17-1,0 1 1,0-72 93,0-17-109,35-17 0,-35 17 16,0-18-16,0-17 16,0 0-16,0 0 15,0-18 1,0 18-16,0 0 0,0-1 15,0 1-15,0 0 16,0 17-16,0 19 16,0-1-16,0 0 15,0 0-15,-17 0 16,17 18-16,0-18 16,-36 17-16,36 19 15,0-19-15,0 1 16,-17 18-16,17-36 15,0 0 1,-36 0 0,36 35-1,0-17 1,0 17 0,-35-35-1,35 0 1,0 1-1,0 34 1,0-17 0,0 17-1,0-17 1,0-1 0,-35 36-1,35-17-15,0-19 31,0 19 1,0 52 46,0-17-63,-35 35-15,35 0 16,0 17-16,0-17 0,0 18 16,0-1-1,0 18-15,0-17 16,0 17-16,0-35 0,17 18 16,-17-1-16,0 36 15,0 0 1,36-71-1,-36-17-15,0 17 16,0-17-16,0 17 16,0 0-1,0-17-15,35 52 16,-35-34 0,0 17-16,0 0 15,0-18 1,35-35-1,-35 70-15,0-34 16,0-19 0,0 54-16,0-18 15,0-18 1,18 18 0,-18 0-1,0 0-15,35-53 16,-35 53-1,0-18 1,35-35-16,-35 35 16,18 1-1</inkml:trace>
  <inkml:trace contextRef="#ctx0" brushRef="#br1" timeOffset="-214184.08">20496 7003 0,'0'0'0,"-35"0"31,17 17-31,18 1 15,-35 35 1,35 0-16,-35 17 16,35-17-16,-35 18 15,35-1-15,0 1 0,0-1 16,0 54 0,0-54-16,0-17 15,17 18-15,-17-1 16,36-17-16,-36 0 15,17 0-15,18 35 16,1-35 0,-1-17-16,-35-19 15,53 19-15,-35-36 16,-18 52-16,52-52 16,-16 18-1,-19 17-15,-17 18 16,36-53-16,-36 36 15,17-36-15,-17 35 16,36-35-16,17 35 16,-1-35-1,-16 0 1,34-18 0,-34-17-1,16 0 1,1-18-1,0 0 1,-53 35-16,36-17 16,-36 0-1,35 17-15,-35-35 16,17 0-16,-17 18 0,0-35 16,36-1-1,-36-70-15,0 88 16,0-18-16,-18 1 15,18 17-15,-18 0 16,18 18-16,-52-71 16,-1 53-1,53 18-15,-53-36 16,17 18 0,1 18-1,35 0-15,-17 17 0,-36-70 31,0 88-31,53-53 16,-36 53-16,36-53 16,-52 53-16,52-18 15,-71 18-15,18-35 16,35 35 0,-17 0-16,17 0 15,-17 0-15,-18 0 16,36 0-1,17 53 1,0-18 0</inkml:trace>
  <inkml:trace contextRef="#ctx0" brushRef="#br2" timeOffset="-208700.28">21096 4745 0,'35'0'78,"1"0"-78,34 0 16,1 0-16,-1 0 16,-17 0-16,18 0 15,-18 0-15,-36 0 16,19 0-1,-54 0 32,0 0-31,-35 0-16,-17 0 16,17 0-16,-18 0 15,1 17-15,-1-17 0,-35 0 16,54 36-1,16-36-15,19 0 16,52 0 47,18 0-63,0 0 15,105 0 1,-105 0-16,0 0 15,-17 0-15,-19 0 16,-87 0 31,-1 0-47,-17 0 16,17 0-16,36 0 15,-18 0-15,0 0 16,36 0-1,52 0 32,35 0-47,1 0 16,0-18-16,-1 18 0,18 0 16,-35 0-16,0 0 15,-18-35 1,-17 35-16</inkml:trace>
  <inkml:trace contextRef="#ctx0" brushRef="#br2" timeOffset="-207600.77">18538 4727 0,'36'0'31,"-19"0"-15,36 0-16,0 0 15,-18 0-15,71-35 16,-17 35-16,16 0 16,19 0-16,-1 0 15,18 0-15,18 0 16,-71-35-16,-17 35 15,-1 0-15,-17 0 16,-35 0-16,17 0 16,18 0-1,-35 0 1,-53 0 62,-1 0-62,-17 0-16,-17 17 15,-18-17-15,-36 0 16,-17 0-16,-18 0 16,18 53-16,-18-53 15,36 0-15,35 35 16,17-35-16,18 36 15,18-36-15,0 0 16,-1 0-16,36 17 16,-17-17-16,34 0 62,36-17-62,18 17 16,-1-36-16,19 36 15,34-52-15,36 52 16,0-36-16,17 36 16,0 0-16,-34-53 15,-37 53-15,-69 0 16,-1 0 0,-17 0-16,-18 18 31</inkml:trace>
  <inkml:trace contextRef="#ctx0" brushRef="#br2" timeOffset="-205303.99">22084 6685 0,'0'0'0,"0"35"16,-35 1 0,35-1-16,0 18 15,-53 0-15,53-18 16,0 36-16,-36-1 16,36 1-16,0-18 15,0 17-15,0 1 16,0-1-16,0-17 15,0 18-15,0-1 0,0 19 16,0 34 0,0-52-16,0 70 15,0-106 1,18 18-16,-18 0 16,35-36-1,1 54-15,-36-53 16,17 17-16,-17 0 15,36 0-15,-36-17 16,35 17-16,-35 1 16,35 17-1,-17-53-15,-18 52 16,35-52-16,-35 36 16,18-36-16,-18 35 15,35 0 1,0-17-1,18-18-15,-35 0 16,17 0-16,18 0 16,-18 0-1,0 0 1,18 0 0,0 0-1,-35-35 1,17-1-1,1 1 1,-1 17 0,0-34-1,-35 16-15,18 1 0,-18 17 16,35-35-16,-35 1 16,35-1-16,-35 17 15,0-17-15,36-17 16,-36-1-16,0 18 15,0-17-15,0-1 16,0 1-16,0 17 16,0-18-16,0-87 15,0 122 1,-18-17-16,18 0 16,0 0-16,0 18 0,-35-18 15,35 0 1,0 18-16,-36-18 15,19-53-15,17 89 16,-36-71 0,36 35-1,-35 0 1,35 0 0,-35 53-16,35-53 15,-35 0 1,35 0-1,-18 53-15,18-18 0,-35-35 16,35 18 0,-36 35-1,36-17 1,-35 17-16,0-36 0,-18 36 16,18 0-1,17 0-15,-35 0 16,18 0-16,17 0 15,-17 0-15,0 0 16,17 18-16,-35-18 16,53 18-16,-35-18 15,35 35 1,-18-35-16,18 35 16,-35-17-1,35 17 1,0 18-1,-35-35-15,35 34 16,0-16 0,0-19-16,0 19 15,0-1-15</inkml:trace>
  <inkml:trace contextRef="#ctx0" brushRef="#br0" timeOffset="-199459.03">21361 9543 0,'0'-18'16,"0"-17"0,0 17-1,-18 18-15,-53-35 31,54 35-31,-18 0 0,-18 35 16,0 0-16,17 1 16,36 17-16,-17-1 15,17 19 1,0-36 0,0-17-16,53-18 15,-36 0-15,19 0 16,17-35-16,17-36 15,-70 53 1,18-17-16,-18 0 16,0 53 15,35 52 0,-35-52-31,35-18 0,-35 53 16,53-53-16,-35 35 15,-18-53 1</inkml:trace>
  <inkml:trace contextRef="#ctx0" brushRef="#br0" timeOffset="-199017.43">21361 9172 0,'0'0'0,"0"-53"15,0 36 1,53 17-16,-18-36 16,18 36-1,-53 18 32,0 17-31,-18 18-1,18-18-15,0 1 16,0-1 0,0 18-1,0-35 1,53-18-1,-53 35-15,53-35 16,-35 0-16,17 0 16,0 35 15,0 0-15</inkml:trace>
  <inkml:trace contextRef="#ctx0" brushRef="#br0" timeOffset="-198793.86">21819 9525 0,'36'0'0,"-1"0"15,18 0 1,-18 0-1,-17 0-15,35 0 16,-18 0-16,-17 0 16</inkml:trace>
  <inkml:trace contextRef="#ctx0" brushRef="#br0" timeOffset="-198625.04">21890 9737 0,'17'0'16,"19"0"-1,17 0 1,-18 0 0,-17 0 15</inkml:trace>
  <inkml:trace contextRef="#ctx0" brushRef="#br0" timeOffset="-197149.11">22348 9543 0,'0'0'0,"18"-71"47,17 36-31,-17 0-16,17 17 15,-35-17-15,53 35 16,-18-36 0,-17 72-1,-18 17 1,0-1-16,0 1 15,0 0-15,-53 53 16,0-35 0,18-36-1,53-35 48,17 0-48,0 0-15,18 0 16,-35 0 0,17 0 15,-17 0-15</inkml:trace>
  <inkml:trace contextRef="#ctx0" brushRef="#br0" timeOffset="-196405.22">22913 9648 0,'0'-35'32,"0"0"-32,35 0 15,-35-1-15,35-17 0,-35 1 16,0-1-1,0 0-15,0 17 0,0 19 16,0-19 0,-52 36 15,52 53-15,-53 0-16,53-17 15,-36 34-15,36 1 16,0-18-16,18 0 15,17-36-15,53 18 16,-35 18 0,0-53-16,-17 0 0,-1 0 15,0 0 1,-17-35-16,-18 0 16,0-18-1,-71 53 16,18 0-31,36 0 16,-19 35-16,1-17 16,35 17-16,0 0 15,0-17-15,35 17 16,-17-35 0</inkml:trace>
  <inkml:trace contextRef="#ctx0" brushRef="#br0" timeOffset="-195824.27">23036 9013 0,'0'-35'31,"36"35"1,-19 0-32,19 0 15,-1 0-15,-18 0 16,19 0 0,-36 35-1,-36 18 1,1-53-1,18 53-15,-19-17 16,36-19 15,18-17 1,17 0-32,0 0 15,-17 0-15,17 0 16,18 0-1,-35 0 1,-18 35-16</inkml:trace>
  <inkml:trace contextRef="#ctx0" brushRef="#br0" timeOffset="-194759.18">21678 9366 0,'-35'0'0,"35"18"62,18-18-46,17 0-1,0 0 1,-70 0 46,17 0-46,-17 0-16,0 0 16,-1 0-16,1 0 31,70 0 0,-17 0-15,17 0-16,1 0 15,-19 0-15,18 0 16,-70 0 47,-18 0-63,36 0 31,34 0 31,19 0-46,-1 0 0,-18 0-1</inkml:trace>
  <inkml:trace contextRef="#ctx0" brushRef="#br0" timeOffset="-190934.03">23636 8890 0,'0'-35'0,"0"52"63,0 1-47,0 17-1,0 1-15,0 105 16,0-71-16,0-17 15,0 18-15,0-1 16,0 1-16,0-36 16,0 18-16,0 0 15,0-18-15,18 18 16,-18 0-16,0-18 16,0 36-1,0-54 1,35 36-16,-35 0 15,0-35 1,0 17 0,0 1-1,35-19 1,-35 18 15,36-52 47</inkml:trace>
  <inkml:trace contextRef="#ctx0" brushRef="#br0" timeOffset="-189868.03">23971 9560 0,'53'36'63,"-18"-1"-47,1 0-1,-36-17 1,17-18-1,-17 35 1,36-35-16,-36-35 63,0-18-63,0 18 15,0-1 1,0 1-16,0-18 0,-18 0 15,-35-35 1,53 35 0,-35 18-16,17-18 15,18 18-15,-35-18 32,35 35-32,0-17 31,0 17 0,0-17 0,18 35-15,17 0-16,0 0 16,-17 0-16,35 0 15,0 0-15,-36 0 16,36 0-1,18 0 1,-36 0 0,0 0 15,-17 0 47</inkml:trace>
  <inkml:trace contextRef="#ctx0" brushRef="#br0" timeOffset="-183146.89">21467 10495 0,'-18'0'31,"18"-35"-16,-71 35-15,54 0 16,-19 0-16,19 0 16,-19 35-16,1 0 15,0 1-15,0-1 16,17 18-16,18-18 16,0-17-16,0 17 15,35-35 1,1 0-1,16 0-15,37-35 16,-36 0 0,-18-1-16,-17-17 15,17 18 1,-35 17-16,0 54 47,0-1-47,35-17 15,-35 17-15,35 0 16,-35-17-16,18-18 16,-18 53-16,35-53 0,1 35 15,-19-35 1,-17-35 0</inkml:trace>
  <inkml:trace contextRef="#ctx0" brushRef="#br0" timeOffset="-182950.1">21731 10583 0,'0'-35'0</inkml:trace>
  <inkml:trace contextRef="#ctx0" brushRef="#br0" timeOffset="-182261">21749 10566 0,'35'0'62,"0"0"-62,1-18 16,-1 18-16,18 0 15,0 0-15,-18 0 16,18-35-16,0 35 16,-36 0-1,36 0-15,-17 0 32,-36 17-32</inkml:trace>
  <inkml:trace contextRef="#ctx0" brushRef="#br0" timeOffset="-182031.87">21960 10636 0,'53'0'46,"-17"0"-46,-19 0 16,19 0-16,-19 0 16,18 0-1,1 0-15,-36 36 16,35-36 0</inkml:trace>
  <inkml:trace contextRef="#ctx0" brushRef="#br0" timeOffset="-181480.13">22454 10724 0,'0'36'15,"53"-1"1,18-35 0,-36 35-1,-17-35-15,17 0 16,-17 0-1,-18-17 17,0-19-32,0 19 0,0-19 15,0 19-15,0-36 16,0 0-16,-53 0 16,17 35-16,36-17 15,-35 0 1,35 17-16,0-35 15,0 18 1,0 17 0,35 18-16,-17 0 15,70-35 1,0 35 0,-35 0-16,-17 0 15,-19 0-15,19 0 16,-36 53-1</inkml:trace>
  <inkml:trace contextRef="#ctx0" brushRef="#br0" timeOffset="-181052.11">22666 10566 0,'71'-18'16,"-54"18"-16,18 0 15,1 0-15,-19 0 16,36 0-16,-53 18 31,0 35-15,0-36-16,0 19 15,-17-1-15,17-18 16,-18-17-16,18 53 16,0-17-1,0-19 1,0 19 0,0-19-1,35-17 1,-17 0-16,17 0 31,0 0 0</inkml:trace>
  <inkml:trace contextRef="#ctx0" brushRef="#br0" timeOffset="-180856.89">23036 10742 0,'0'0'0,"36"0"15</inkml:trace>
  <inkml:trace contextRef="#ctx0" brushRef="#br0" timeOffset="-180078.08">23283 10724 0,'0'0'0,"18"0"32,35-17-17,-53-1-15,53-17 16,-53 0-16,35-1 15,-35-17-15,0 0 16,0-17-16,0 35 16,0-36-16,0-17 15,-18 53 1,18-1 0,-35 36-16,18 0 31,17 36-16,-36 34 1,36-17-16,0 0 16,0 88-1,18-70 1,35-36-16,-53 0 16,53-35-16,-18 36 15,0-36-15,1 35 16,-19-35-16,18 0 15,18 0 1,-35 0 0,-18-53 15,-35 0-15,-1 53-16,1-35 15,18 35-15,-19 0 16,1 17-1,17-17-15,18 71 16,0-53-16,0 17 16</inkml:trace>
  <inkml:trace contextRef="#ctx0" brushRef="#br0" timeOffset="-146016.54">20884 12524 0,'18'0'46,"17"0"-30,-17 0 0,17 0-1,1 0 1,16 0 0,-16-18-16,-1 18 15,-17 0-15,17 0 16,-17 0-16,17 0 15,0 0-15,-17 0 0,35 0 16,17 0-16,-17 0 16,106 0-1,-53-35-15,-18 35 16,0 0-16,36 0 16,-1 0-16,53 0 15,-17 0 1,-35 0-1,17 0 1,-88 0-16,88 0 16,-71 0-1,-17 0 1,53-36-16,-53 36 16,35 0-1,-17 0 1,-18 0-16,-36 0 15,89 0 1,-71 0-16,18 0 16,-17 0-16,-19 0 31</inkml:trace>
  <inkml:trace contextRef="#ctx0" brushRef="#br0" timeOffset="-145464.21">22119 12065 0,'0'-18'16,"0"-17"-16,53 0 15,-53-18 1,35 35-16,-35-17 15,0 0-15,36 35 16,-36-18-16,0 53 31,0 18-15,0-17-16,0 16 16,0 1-16,0-17 15,-18 17-15,18-18 16,0-18-1</inkml:trace>
  <inkml:trace contextRef="#ctx0" brushRef="#br0" timeOffset="-144960.29">22507 11959 0,'0'0'16,"18"0"-16,-18-70 15,0 34-15,0 19 0,0-54 32,0 36-32,-35 35 31,35 17-16,-36 19 1,36 17-16,0-18 16,0 18-16,0 0 15,0-18-15,18 18 16,-18-18-16,0-17 16,0 35-1,0-18 16,0-53-15,-53 18-16,53-52 16,-35 52-1,35-36-15,0-17 16,0 0 0,17 53-16,-17-35 15,53 35-15,-17-35 16,-1 35-1,-35 35 1</inkml:trace>
  <inkml:trace contextRef="#ctx0" brushRef="#br0" timeOffset="-143547.48">20990 12594 0,'-35'0'32,"35"53"-17,0-18 1,0-17-16,0 17 0,0-17 15,0 35-15,0 0 16,0 35 0,18 18-1,17 0 1,-35-36-16,35 54 16,-35-1-1,0-52 1,35-18-16,-35-18 15,0 18-15,0 17 0,0-17 16,0 18 0,36-1-16,-36 1 0,0-1 15,0 19-15,0-1 16,0 0-16,0 0 16,0 71-1,0-36 1,0-17-1,0-70-15,0 16 16,0 1 0,0-17-16,0-1 15,0-17-15,0 35 16,0-36 0,0 18-1,0 18 1,0-35-1,0 35 1,-18-53-16,18 53 16,0-18-1,0 18 1,0 0 0,0-35-1,0 17 1,0-18-1,0 19 17,35-36-17,-35-53-15</inkml:trace>
  <inkml:trace contextRef="#ctx0" brushRef="#br0" timeOffset="-141944.21">23654 12524 0,'17'0'47,"-17"35"-32,36-17-15,-36 17 16,0 18-16,0-18 15,0 18-15,35 17 16,-35 1-16,0-18 0,0 17 16,35 19-16,-35 17 15,0-54-15,0 19 16,0 17-16,0 36 16,0-1-16,0-17 15,0 0-15,0 0 16,0 17-1,0-35-15,0 0 0,0 18 16,0-53-16,0 18 16,0-1-16,0 1 15,0-36-15,0 71 16,0-35 0,0-1-1,0-35 1,0 18-16,0-35 15,0 35-15,0-18 16,0-17-16,0 17 16,0 0-16,0-17 15,0 17-15,0-17 16,0 17 0,0 0-16,0 18 15,0-35 1,0 17-16,0 1 0,35-19 15,-35 36 1,0 0 0,0-35-1,0 17-15,0-17 32,36 17-32,-36 0 31,35-35-16</inkml:trace>
  <inkml:trace contextRef="#ctx0" brushRef="#br0" timeOffset="-140834.49">21131 15787 0,'0'0'0,"0"53"15,0 0 1,0-18 0,0 0-16,0-17 15,0 17-15,18-35 16,-18 53-16,35-53 16,1 0-16,-1 18 15,-18-18-15,36 0 16,0 0-16,-17 0 15,69 0 1,-69 0-16,17 0 16,0 0-16,-36 0 15,36 0-15,0 0 0,176-36 32,-140 36-17,34 0-15,18 0 0,18-53 16,-36 53-16,-17 0 15,18 0-15,-36 0 16,71 0 0,-89 0-16,-17 0 15,-18 0-15,1 0 16,-19 0-16,-17-17 16,53 17-16,-18 0 15,1 0 16,17-35-15,0 35 0,-1-36-1,-34 36 1,17 0 0,-17 0-1,17 0 1,1 0-1,-1 0 1,0 0-16,-17 0 16,17 0-16,18 0 15,-35 0 1,17 0 15</inkml:trace>
  <inkml:trace contextRef="#ctx0" brushRef="#br0" timeOffset="-139839.45">23954 14217 0,'35'-35'32,"-35"-1"-32,35 1 0,-35 0 15,0-18-15,35 0 16,-35 35-16,0-17 15,0 88 32,0 0-31,0 0-16,0 17 16,0-17-16,0-17 15,0 34 1,0-52-1</inkml:trace>
  <inkml:trace contextRef="#ctx0" brushRef="#br0" timeOffset="-139319.78">24289 14093 0,'35'-35'0,"-70"70"0,70-105 16,-35 52-16,0-17 0,0 0 16,0 17-16,-18-17 15,-17-18 1,0 53-1,17 0 1,-17 35 0,35 0-16,0-17 15,-35 17-15,35 1 16,0-1-16,0 18 16,0 0-16,0-18 15,17 18-15,-17 53 31,0-53-15,-17-53 15,-1-18-15,18-17 0,0 17-16,0-17 15,0-18 1,0 35-1,53-17 1,0 35 0</inkml:trace>
  <inkml:trace contextRef="#ctx0" brushRef="#br0" timeOffset="-138583.15">24342 14252 0,'0'35'31,"17"-35"-15,-17 36-16,18-19 16,17 19-1,0-1 1,1 0-1,-19-35 32,-17-17-31,0-1-16,0-17 16,0-18-16,0-35 15,-17 17 1,17 18-16,-36 0 15,36 18-15,0 0 16,0 17-16,0-35 16,0 18-1,18 35-15,17-18 16,-17 18 0,53 0-1,17-35 1,-53 35-1,-35 18 1,35-18-16</inkml:trace>
  <inkml:trace contextRef="#ctx0" brushRef="#br0" timeOffset="-138158.87">24518 14076 0,'35'-18'16,"18"18"-1,-17 0 1,-1 0-16,-18 0 16,36 0-1,-53 18-15,0 52 16,0-52-1,0 17-15,0 1 16,-35-19-16,35 18 16,-53 1-16,18 17 15,35-36 1,35 19 15,0-36-15,-17 0-16,17 0 15,18 0 1,-35 0 0,17 0-1</inkml:trace>
  <inkml:trace contextRef="#ctx0" brushRef="#br0" timeOffset="-137289.21">24218 14164 0,'18'35'47,"-18"1"-31,0-19-1,17-17 1,-17 35-16,0 18 15,36-35 1,-36 17 0,-18-35 31,0-17-32,18-1 1,-35 18-16,35-35 15</inkml:trace>
  <inkml:trace contextRef="#ctx0" brushRef="#br0" timeOffset="-135445.22">21184 14270 0,'36'0'31,"-19"0"-15,18 0 15,1 0-31,-19 0 15,19 0 1</inkml:trace>
  <inkml:trace contextRef="#ctx0" brushRef="#br0" timeOffset="-135289.21">21643 14340 0,'18'0'16,"17"0"0,-18 0-16,19 0 15,17 0-15</inkml:trace>
  <inkml:trace contextRef="#ctx0" brushRef="#br0" timeOffset="-135148.83">22278 14323 0,'35'0'47</inkml:trace>
  <inkml:trace contextRef="#ctx0" brushRef="#br0" timeOffset="-134978.09">23230 14252 0,'18'0'47,"17"0"-16</inkml:trace>
  <inkml:trace contextRef="#ctx0" brushRef="#br0" timeOffset="-134830.08">23513 14235 0,'0'0'0,"35"0"16,0 0 15,-17 0 0,17 0-15</inkml:trace>
  <inkml:trace contextRef="#ctx0" brushRef="#br0" timeOffset="-134640.12">23689 14252 0,'0'0'0,"35"0"16,-17 0 15,-18-17 47</inkml:trace>
  <inkml:trace contextRef="#ctx0" brushRef="#br0" timeOffset="-134012.65">22348 14287 0,'36'0'16,"-1"0"0,0 0-1,1 0 1,-19 0-16,36 0 16,0 0-16,-35 0 15</inkml:trace>
  <inkml:trace contextRef="#ctx0" brushRef="#br0" timeOffset="-133858.05">22860 14323 0,'0'0'0,"35"17"15,1-17 1,-1 0 0,35 0-1,-34 0 1,-19 0-16,36 0 15</inkml:trace>
  <inkml:trace contextRef="#ctx0" brushRef="#br0" timeOffset="-133658.12">23336 14305 0,'36'0'15,"-1"0"16</inkml:trace>
  <inkml:trace contextRef="#ctx0" brushRef="#br0" timeOffset="-132542.33">22525 14429 0</inkml:trace>
  <inkml:trace contextRef="#ctx0" brushRef="#br0" timeOffset="-132404.15">22507 14676 0,'18'-106'16,"-36"264"-16,18-210 0,0 122 16,0-35-1,0-17 1,0 17 0</inkml:trace>
  <inkml:trace contextRef="#ctx0" brushRef="#br0" timeOffset="-132271.06">22507 14993 0,'0'35'16,"0"-105"-16,0 105 0,0 53 0,0-52 31,0-19-31,0 18 16</inkml:trace>
  <inkml:trace contextRef="#ctx0" brushRef="#br0" timeOffset="-132142.85">22542 15311 0,'0'-89'16,"0"213"-16,0-159 0,0 105 15</inkml:trace>
  <inkml:trace contextRef="#ctx0" brushRef="#br0" timeOffset="-131994.25">22542 15557 0,'0'18'15,"0"-36"-15,0 71 16,0-17 0,0-19-1</inkml:trace>
  <inkml:trace contextRef="#ctx0" brushRef="#br0" timeOffset="-131735.06">22542 15840 0,'0'17'16,"36"-17"-16,-36 36 15,0-1 1,0-17 15,17-18 1</inkml:trace>
  <inkml:trace contextRef="#ctx0" brushRef="#br0" timeOffset="-130863.77">22578 15205 0,'0'-18'63,"35"18"-48,36-35 1</inkml:trace>
  <inkml:trace contextRef="#ctx0" brushRef="#br0" timeOffset="-130713.21">22789 15152 0,'18'0'16,"-36"0"-16,36 17 0,17-17 16,1 0-1,-1 0 1,-35-17-1,53 17-15</inkml:trace>
  <inkml:trace contextRef="#ctx0" brushRef="#br0" timeOffset="-130561.93">23072 15152 0,'0'0'16,"17"0"-16,19 0 31,-1 0-16,-18 0 1,19 0 0,-19 0-1</inkml:trace>
  <inkml:trace contextRef="#ctx0" brushRef="#br0" timeOffset="-130407.14">23266 15152 0,'35'0'16,"-70"0"-16,88 0 31,-53-18-15,35 18-16,-17 0 15,17-35 1</inkml:trace>
  <inkml:trace contextRef="#ctx0" brushRef="#br0" timeOffset="-130299.35">23442 15099 0,'0'0'47,"18"0"-47,17 0 15</inkml:trace>
  <inkml:trace contextRef="#ctx0" brushRef="#br0" timeOffset="-129990.39">23760 15064 0,'17'0'63,"18"0"-32</inkml:trace>
  <inkml:trace contextRef="#ctx0" brushRef="#br0" timeOffset="-117050.27">10442 13988 0,'0'17'47,"0"1"-47,-17 35 0,17 0 15,-36-18 1,36 18-16,-35 0 0,35-36 15,-35 19-15,35-1 16,-18 0 0,18-70 15,18-18-31,17-17 16,-35-1-1,71-17-15,-71 17 16,52-52-1,-52 88-15,36-1 16,-19 54 31,-17 17-47,36 18 16,-36 0-16,35 18 15,-35-36-15,53 18 16,-53 0-16,35-18 15,-35-17-15,0 17 16,18-35-16,-18 53 16</inkml:trace>
  <inkml:trace contextRef="#ctx0" brushRef="#br0" timeOffset="-116871.24">10495 14164 0,'35'35'0,"-70"-70"16,70 0 15,1 35-31,-19 0 16,19 0-16,-19 0 15,19 0-15,16-36 0,-34 36 16</inkml:trace>
  <inkml:trace contextRef="#ctx0" brushRef="#br0" timeOffset="-116277.29">10813 14005 0,'0'-17'16,"0"-36"15,35 0-16,-17 53-15,17-53 16,0 53 0,0 0-16,18 0 15,-53 18 1,36 34 0,-36-16-16,0-19 15,0 19-15,0 17 16,35-53 31,0 52-32,18-16 1,-53-1-16,35-35 16,-35 53-16,0-18 15,-17 0 1,-36 1-1,35-36 1,-17 0-16,0 0 16,-1 0-16,36-18 31,18 18-15</inkml:trace>
  <inkml:trace contextRef="#ctx0" brushRef="#br0" timeOffset="-114464">12347 13935 0,'0'0'0,"18"0"31,17-36-15,18 36 0,-18 0-1,-17 0 1,-18 36 0,0-1-16,0 0 0,0 1 15,0-1 1,-18 18-16,18-36 0,-35-17 15,35 53-15,-35-53 16,35 36 15,35-36 1,18 17-17,0-17 1,-18 0-16,-17 0 15,17 0-15,0 0 16</inkml:trace>
  <inkml:trace contextRef="#ctx0" brushRef="#br0" timeOffset="-113996.65">12947 13988 0,'0'-36'16,"-35"36"-16,-18-17 15,35 17 1,-17 0 0,-36 17-1,36 19-15,35 17 16,0-36-1,18 18 1,35-35 0,-36 0-1,18 0-15,18-17 16,-35-18 0,17 52 30,-35 18-46,0-17 16,0 17-16,0 1 16,0-19-16,-35 19 0,35-1 15,-53-18-15,35 19 16</inkml:trace>
  <inkml:trace contextRef="#ctx0" brushRef="#br0" timeOffset="-113854.7">12912 14252 0,'35'0'16,"-35"18"0,18-18-1,17 0 1</inkml:trace>
  <inkml:trace contextRef="#ctx0" brushRef="#br0" timeOffset="-113374.05">13035 13970 0,'0'0'0,"0"-35"16,0-1-16,0 19 15,0-18 1,53 35 31,-18 17-32,18 18-15,-17-35 16,-1 0 15,-35-17-15,0 34 31,0 19-32,0 17-15,0 0 16,0-18-16,0 18 16,0 0-16,0-36 15,0 19-15,0 16 16,-18-52 15,18-17-15</inkml:trace>
  <inkml:trace contextRef="#ctx0" brushRef="#br0" timeOffset="-113240.36">13176 14164 0,'-35'0'15,"70"0"-15,-52 0 16,70 0 0,-18 0-1,18 0 1,-53-18-16</inkml:trace>
  <inkml:trace contextRef="#ctx0" brushRef="#br0" timeOffset="-112510.2">13635 14111 0,'-35'0'62,"17"0"-46,18 53 15,0-18-15,18-35-16,17 0 15,-18 0-15,36 0 16,-17-17 0,-36-19-1,35 36-15,-35 18 47,18-18-47,-18 35 16,35 18-1,18-53 1,-36 0 0,19-35-1,-1 53 32,-35-1-31,18-17-1,17 0 17,0-17-17,-17 17 32,17 0-31,-35 17-16,35 18 15,1 1 17,17-36-17</inkml:trace>
  <inkml:trace contextRef="#ctx0" brushRef="#br0" timeOffset="-112221.2">14693 13952 0,'18'18'16,"-1"-18"-16,19 53 15,-1-18-15,0-17 16,1 17-16,-19-35 16,36 53-1,-53 0-15,18-53 31</inkml:trace>
  <inkml:trace contextRef="#ctx0" brushRef="#br0" timeOffset="-112046.33">14922 14005 0,'0'0'15,"-35"0"-15,18 36 16,-19-1-16,1 0 15,0-17-15,-1 35 16,19-18-16,17-17 16,0 34-1</inkml:trace>
  <inkml:trace contextRef="#ctx0" brushRef="#br0" timeOffset="-111551.3">15117 13882 0,'0'-35'16,"0"52"0,0 1-1,0 17-15,17 0 16,-17 1-16,0 17 16,0-36-16,35 18 15,-17 1 1,17-36-1,18 0 1,-53-36-16,18 36 16,-18-52-16,0 16 15,35 36 1,-35 18 0,0 0-1,35 17 1,-35 18-1,0-18-15,0-17 16,0 17-16,18-35 31</inkml:trace>
  <inkml:trace contextRef="#ctx0" brushRef="#br0" timeOffset="-111122.2">15469 13917 0,'0'-35'16,"0"70"-16,18-105 15,35 70 1,-53-18-16,53 18 15,-36 0 1,19 0 0,-36 53-16,0-18 15,0-17-15,0 35 16,-18 52 0,-35-69-1,53-19-15,-35 19 0,35 17 16,0-36 15,17-17-31,54 35 16,-36-35-1,-17 0-15,17 0 16,1 0 0,-1 0-1,-35-35-15,70 35 16</inkml:trace>
  <inkml:trace contextRef="#ctx0" brushRef="#br0" timeOffset="-110046.21">16245 14041 0,'0'0'0,"-17"0"31,17-18-31,-18 18 15,-35 0 1,-17 18 0,34 52-1,36-17 1,18-18 0,0-35-16,17 36 15,18-36-15,-36 0 16,19 0-16,17 0 15,-53-36 1,17 19-16,-17-36 16,36 88 31,-36-17-32,53 35 1,-1-18-1,-16-35-15,-1 0 16,-35-35 0,35-1-1,-35 1 1,36 35 0,-36 35-1,35-17-15,-35 35 16,17-53-1,36 0 1,-35 0 0,-18-35-1,0 17-15,0-17 16,0 17 0,35 18 15,1 53-16,-36 0 1,52-53 0,-52 17-1,36-17 1</inkml:trace>
  <inkml:trace contextRef="#ctx0" brushRef="#br0" timeOffset="-105708.2">11642 15134 0,'-18'0'32,"18"35"46,18-35-63,17 0 1,0 0 0,-35-17-1,0-18 1,0 17 15,-17 18-31,17 18 16,0 17-1</inkml:trace>
  <inkml:trace contextRef="#ctx0" brushRef="#br0" timeOffset="-105374.11">11942 15134 0,'35'0'16,"-53"0"31,18 18-16,35-18-15,-17 0-1,17 0 1,-35-18 0,0 1 15</inkml:trace>
  <inkml:trace contextRef="#ctx0" brushRef="#br0" timeOffset="-105016.77">12241 15152 0,'36'0'0,"-36"-18"16,0 36 62,17-18-47,19 0-15,-36-18 15,0 1 0</inkml:trace>
  <inkml:trace contextRef="#ctx0" brushRef="#br0" timeOffset="-103907.23">10566 16404 0,'0'0'0,"0"35"15,0 1-15,0 34 0,-18 18 16,-17 36 0,35-89-16,0-17 15,-36-18 1,89-71 15,-35 18-31,-18-17 16,71-1-16,-71 1 15,17 34-15,-17-16 16,0 16-16,0 19 16,36 17-1,-1 0 17,-35 17-32,17 36 15,-17 0-15,36 18 16,-36-1-16,35-35 15,-35 18-15,35 0 16,-35-35 0,0 35-16,36-53 15,-36 35-15,-18-35 32</inkml:trace>
  <inkml:trace contextRef="#ctx0" brushRef="#br0" timeOffset="-103726.35">10583 16686 0,'36'0'32,"-1"-17"-32,0 17 15,-17 0-15,35 0 16,-18 0-1</inkml:trace>
  <inkml:trace contextRef="#ctx0" brushRef="#br0" timeOffset="-103009.49">11077 16457 0,'18'0'47,"-18"18"-32,0 17 1,0 0-16,0 18 16,0-18-16,35 1 15,-35-1-15,0-17 16,18-18-16,17 53 15,-35-1 1,18-52-16,-18 18 0,53-18 16,-18 0-1,-17 0 1,17 0 0,-18 0-1,19 0 1,-36-35-1,0-18 1,35 0-16,-35 18 16,0 17-16,0-35 15,-18-35 1,-35 35-16,18 0 16,-18-17-1,18 52-15,0 18 16,35-35-16,-36 35 15,1 0-15,35 17 16,-35 1 0,35 53-16,-35-36 15,35-18 1,0 19-16,17 34 16,-17-34-1</inkml:trace>
  <inkml:trace contextRef="#ctx0" brushRef="#br0" timeOffset="-97975.7">6421 16827 0,'0'36'78,"0"-1"-62,-53 0-16,53 18 15,-36 0-15,36 18 16,-53-1-16,53-34 16,-35 34-16,35 1 15,-35-1-15,35 1 16,-35-18-16,35-18 16,0 0-16,-36 1 15,36-19-15,-35 36 16,35 0-1,-18-53 1,18 35-16,-35 18 16,35 0-1,-35-53-15,35 35 32,0-17-32,-18-18 15,18-35 16</inkml:trace>
  <inkml:trace contextRef="#ctx0" brushRef="#br0" timeOffset="-96354.15">6403 16969 0,'35'-106'15,"18"70"1,-53 1-16,18 18 16,-18-19-16,0 1 15,35 17-15,-35-17 16,0 0-16,0 0 16,0-1-1,0 19 16,0-19 94,0 1-93,0 53 108,35 35-124,-35-18 0,0 0-1,36 0-15,-36-17 16,35 17-16,-35 1 15,17-1-15,-17-17 0,36 17 16,-36 0-16,35-17 16,-35 17-16,0 0 15,53-17-15,-53 53 16,18-36 0,17 35-1,-35-17 1,35 0-1,-35-18-15,0 1 32,35-1-17,-35 18 1,0-18-16,0-17 16,18-18-16,-18 35 15,0-17 1,0 17-1,0 0 1,0-17 0,0 17-1,35 1 1,-35-19 0,0 18-1,0-17 1,36-18-1,-36 35-15,0 1 47,17-36-31,-17 17 0,0 19 15,36-36-31,-36 17 31,17-17 0,-17 35 1,35-35 61</inkml:trace>
  <inkml:trace contextRef="#ctx0" brushRef="#br0" timeOffset="-95032.24">6914 17286 0,'0'18'31,"18"-18"16,-18-36-31,18 36-16,-18-17 15,35 17-15,0-35 16,-17-1 0,17 36-1,-35-17-15,53 17 16,-18-36-1,18 1 1,-17 35-16,-1-35 16,-18 35-1,-17-18 1,36 18-16,-19 0 16,-17-35-1,53 35-15,-17 0 16,-36-35-1,17 35 1</inkml:trace>
  <inkml:trace contextRef="#ctx0" brushRef="#br0" timeOffset="-93325.16">6597 16598 0,'0'-17'16,"0"-36"15,0 0-15,0 35-16,0-35 15,0 0 1,0 36 0,0-19 140,53 36-156,-18 0 15,0 0 1,36-35 0,-36 35-1,-17 0-15,35 0 16,-18-35-16,-17 35 16,35 0-1,0 0 1,-53-18-16,35 18 15,0 0 1,-35-35-16,35 35 31,-35-18 188,0-17-188,18 53 94,-18-1-125,0 18 16,35 18 0,-35-17-16,0-1 15,36-17-15,-36 17 16,0 0-16,35-17 15,-35 17-15,0 0 0,35-17 16,-35 17-16,0 1 16,0-19-16,18 36 15,-18-18 1,35-35 0,-35 36-16,0-1 15,18-35 1,-18 18-16,0 17 15,35-35 1,-35 17-16,0 19 16,35-36-1,-35 35 1,18-17 31,17-18 0,-35 35-32,35-35 32,-35 35 0</inkml:trace>
  <inkml:trace contextRef="#ctx0" brushRef="#br0" timeOffset="-92500.91">7497 17039 0,'-18'0'15,"18"18"16,18 35-31,-18-36 16,17 19 0,-17-1-16,35 18 15,1-18 1,-36 0-16,35-17 0,-35 17 16,35 1-16,-35-19 15,0 18-15,18 1 16,-18-1-1,35 18 1,-35-18 0,35 1-1,-35-19 17,36-17-32,-36 35 31,17-35-16</inkml:trace>
  <inkml:trace contextRef="#ctx0" brushRef="#br0" timeOffset="-90289.35">6756 16563 0,'35'0'63,"0"0"-32,-17 0 0,-18-18-15,35 18-16,-35-17 15,18 17-15,17 17 47,18-17-31,-35 0-1,17-17 1,-35-19 0,35 36-1,-17 0 17,35 0-1,-18 0-31,-35-17 31,18 17 16</inkml:trace>
  <inkml:trace contextRef="#ctx0" brushRef="#br0" timeOffset="-89651.27">6826 16722 0,'0'0'0,"18"0"31,0 0-16,-18-36 1,35 36 31,-18 0-31,19 0-1,-1 0 1,-17 0 15,-18-35-31,35 35 31,-17 0-15,17 0 0,0 0-1,-17 0 16,-18-18-31,0-17 47,35 35-31</inkml:trace>
  <inkml:trace contextRef="#ctx0" brushRef="#br0" timeOffset="-89093.23">6879 16863 0,'0'0'0,"0"35"16,35-35 15,1-18-16,-1 1 17,-17 17-1,17 0-15,-17 0-1,17 0 1,0-18-1,-35 0 1,18 18 0,-18-35-1,35 35 1,0 0 0,-17 0 15,17 0 0</inkml:trace>
  <inkml:trace contextRef="#ctx0" brushRef="#br0" timeOffset="-79043">12947 16316 0,'18'0'16,"17"-18"15,-35-17 0,-18 35-15,-17 0 0,0 0-16,-18 0 15,35 35-15,-17 1 16,0-1-16,35-17 15,-36-18-15,36 52 16,0-16 0,18-19-1,35-17 1,-36 0-16,19 0 16,17 0-16,-36 36 15,54-1 1,-54-35-16,-17 53 15,53-53-15,-53 35 16,36 18-16,-36 0 16,-18-18-1,-53 36 1,36-71 0,18 17-16,-54-17 15,53 36 1,-35-36-1,71-36 32,35 1-47,-18 17 16</inkml:trace>
  <inkml:trace contextRef="#ctx0" brushRef="#br0" timeOffset="-78555.22">13317 16528 0,'36'0'16,"-19"0"-1,19 0-15,-1 0 16,-18 0-16,19 0 15,-19 0-15,19 0 16,-1 0 0,-35 17-1</inkml:trace>
  <inkml:trace contextRef="#ctx0" brushRef="#br0" timeOffset="-78351.36">13388 16686 0,'0'36'16,"35"-1"-1,0-35 1,1 0 0,-1 0-1,0 0 1,-35 18-1,36-18-15</inkml:trace>
  <inkml:trace contextRef="#ctx0" brushRef="#br0" timeOffset="-77444.3">13952 16739 0,'0'-35'31,"53"0"-31,-53-18 16,53 0-16,-53 0 16,53-35-16,-53 35 15,0 0-15,0 0 16,0 35-16,0-17 16,0-18-1,0 71 16,0 35-15,0-18-16,0 36 16,0-1-16,0 1 15,0-18-15,0 0 16,0 35 0,0-53-16,0 18 15,35-53-15,-35 18 16,18-18 15,17 0-15</inkml:trace>
  <inkml:trace contextRef="#ctx0" brushRef="#br0" timeOffset="-76545.27">14376 16563 0,'0'0'0,"0"35"63,17-35-48,-17 35 1,0 1-16,0-1 0,36-17 15,-36 35 1,35-18 0,-17-35 46,-18-18-46,35 1-16,-35-19 15,0 1-15,35 35 16,-35-35-16,18 35 47,-18 53-16,35-53-31,-35 53 0,35-36 16,-17-17-1,35-17 1,-18-19 0,-35 1-1,35-18 1,-17 53 0,17 18 15,1 35-31,-1 0 15,-35-36 1,17-17 0</inkml:trace>
  <inkml:trace contextRef="#ctx0" brushRef="#br0" timeOffset="-75712.36">14852 16263 0,'0'-18'16,"0"1"-1,35-19 1,18 36-1,-53-35-15,35 35 16,1 0 0,-1 35-1,-35 18 1,-18 0 0,-17-17-1,0-1 1,35 0 15,17-35 0,36 0-15,-35 0 0,17 0-1,1 0-15,-1 0 16,0 0 15</inkml:trace>
  <inkml:trace contextRef="#ctx0" brushRef="#br0" timeOffset="-45761.87">12735 16792 0,'0'35'219,"36"-35"-203,-36 36-16,35-19 31,-18-17-15,-17 36 15,36-36-31,-19 0 47</inkml:trace>
  <inkml:trace contextRef="#ctx0" brushRef="#br0" timeOffset="-40775.66">10601 17286 0,'0'18'0,"0"70"15,-35-53-15,35 18 16,0 0 0,0-35-16,-18 17 0,18 0 15,0-70 32,0-18-31,35-70-1,1 52-15,-36 0 16,0 19-16,35 16 16,-35 19-16,0-19 15,18 54 17,-18 17-17,0-17-15,35 17 16,-35 18-16,35-18 15,-35 18-15,53 0 16,-53-18 0,35-17-16,-35 17 0,18 1 15,-18-1 1,0 0 0</inkml:trace>
  <inkml:trace contextRef="#ctx0" brushRef="#br0" timeOffset="-40579.14">10548 17445 0,'18'-35'32,"-1"35"-17,54 0 1,-18 0-1,-36-18-15,19 18 16,-1 0-16</inkml:trace>
  <inkml:trace contextRef="#ctx0" brushRef="#br0" timeOffset="-40179.32">11254 17427 0,'0'-35'32,"35"0"-32,-35-18 15,35 0-15,-35 0 0,0 18 16,0-18-1,0 17 1,0 89 31,35-35-47,-35 35 16,0 0-16,36 0 15,-36-36-15,35 19 16,-35-1-16,18-35 15,-18 35-15,0 0 16,35-35 15</inkml:trace>
  <inkml:trace contextRef="#ctx0" brushRef="#br0" timeOffset="-37181.36">13035 17110 0,'0'-18'31,"0"-17"-15,-18 35-1,-17 0 1,-18 17-16,0 19 15,0 17-15,18-18 16,0 0-16,35 0 16,-35-35-16,35 53 15,35-35 1,0-18 0,-17 0-16,35 0 15,17 0 1,1 35-1,-54 18 1,36 0-16,-53 0 16,0-18-1,-35 18 1,17-53-16,-17 36 16,0-36-1,0 35-15,-1-35 0,-17 0 31,89-35 1,17-1-32,0 1 15,-1 0-15</inkml:trace>
  <inkml:trace contextRef="#ctx0" brushRef="#br0" timeOffset="-36955.29">13335 17304 0,'18'0'32,"17"0"-32,18 0 15,-36-36-15,19 36 16,-1 0-16,0 0 15</inkml:trace>
  <inkml:trace contextRef="#ctx0" brushRef="#br0" timeOffset="-36778.71">13370 17480 0,'18'0'16,"35"0"0,-18 0-16,-17 0 15,17 0-15,18 0 16,-35 0 0</inkml:trace>
  <inkml:trace contextRef="#ctx0" brushRef="#br0" timeOffset="-36282.4">13970 17286 0,'0'18'15,"18"-18"-15,17 70 32,0-34-32,18 16 15,-35-16 1,17-36-1,0 0 1,-17-18 0,-18 0-1,35-17-15,-35-18 0,0 18 16,0-18-16,0-35 16,-17 17-1,-19 36 1,1 35-16,35-35 15,-53 35-15,35 0 16,-34 53 0,52-36-1,0 19-15,0-1 16,0-17-16</inkml:trace>
  <inkml:trace contextRef="#ctx0" brushRef="#br0" timeOffset="-35899.17">14446 17551 0,'18'0'31</inkml:trace>
  <inkml:trace contextRef="#ctx0" brushRef="#br0" timeOffset="-35608.04">14623 17145 0,'0'0'0,"35"-35"16,-17 35-16,17-36 15,0 36-15,-17 0 0,17-35 16,0 35 0,-70 18 30</inkml:trace>
  <inkml:trace contextRef="#ctx0" brushRef="#br0" timeOffset="-35343.21">14728 17092 0,'-123'106'31,"105"-53"1,159-212-32,-282 353 15,177-194 1,-19 0-16,19 35 0,-1-35 15,0 36-15,-35-1 16,18 0-16,-18-17 16,0 17-16,0 0 15,0-17-15,0 17 16,0-17 0,-36-18-16,19 0 15,17-18 16,0-17-15</inkml:trace>
  <inkml:trace contextRef="#ctx0" brushRef="#br0" timeOffset="-34758.49">15028 17374 0,'0'18'46,"0"17"-46,0-17 16,0 17 0,18 0-16,-18-17 15,53-18-15,-18 0 16,0 0 0,1-53-16,-36 35 15,53-17-15,-36 0 16,19 70 31,-36-17-47,0 17 15,35-35-15,-35 53 16,35-53-16,-17 0 16,17-18-1,-35-17-15,0 17 16,35 18-16,-35-52 15,18 52 1,17 0 0,-35 17-1,18-17-15,-18 18 16,35-18-16,-35 35 16,35-35-1</inkml:trace>
  <inkml:trace contextRef="#ctx0" brushRef="#br0" timeOffset="-34325.99">15452 17022 0,'0'0'0,"17"-36"16,19 36 0,-19 0-1,18 0-15,-35 36 32,0-1-17,0 18 1,0 0-1,-17-53-15,17 17 16,0 19 15,17-36-15,36 0 0,-17 0-1,-1 0-15,0 0 31,-35 17-15</inkml:trace>
  <inkml:trace contextRef="#ctx0" brushRef="#br0" timeOffset="-33288.75">14499 17586 0,'0'18'94,"0"-36"0,-35 18-79,35 18 17,18-18 14,-18-18 1,-18 18-15,18 18 14,18-18 1</inkml:trace>
  <inkml:trace contextRef="#ctx0" brushRef="#br0" timeOffset="-32307.31">10654 18009 0,'0'36'32,"0"-19"-32,0 18 15,0 1-15,0-19 16,0 19-16,-18-1 16,18-53 15,0-35-16,36 0 1,-36 18-16,35-18 16,-35 0-16,0 36 0,17 17 15,-17-36-15,36 72 47,-36-1-31,35-17-16,-35 35 15,35-1-15,-35-34 16,36 17-16,-36 1 16,17-1-16,-17-17 15</inkml:trace>
  <inkml:trace contextRef="#ctx0" brushRef="#br0" timeOffset="-32128.7">10689 18150 0,'0'0'0,"18"0"31,17-35-15,18 35-16,-35 0 16,52 0-1,-70-18-15</inkml:trace>
  <inkml:trace contextRef="#ctx0" brushRef="#br0" timeOffset="-31761.32">11007 17939 0,'0'-18'15,"17"18"-15,19 0 16,-19 0-1,18 0 1,1 18 15,-36 17-31,0 0 0,0-17 16,-18 17-16,18 0 16,-35-17-16,35 17 15,-35 1 1,35-19-1,35-17 1,18 0 0,-18 0-1,18 0 1,-18 0 0,-17 0-1</inkml:trace>
  <inkml:trace contextRef="#ctx0" brushRef="#br0" timeOffset="-30797.74">12965 17868 0,'0'0'16,"0"-35"-16,17 35 16,-87 0 30,34 18-30,1 17-16,17-18 16,18 36-1,0-17 1,36-36 15,-19 0-31,19 0 16,-1 0-16,18 35 15,-18-17 1,0 17-16,-35 0 16,0 0-1,-70 18 1,35-53 0,17 36-16,-17-36 15,-1 0-15,19 35 16,-19-35-1,54-18 17,0 18-17,35-53-15,0 18 16</inkml:trace>
  <inkml:trace contextRef="#ctx0" brushRef="#br0" timeOffset="-30580.66">13229 17956 0,'18'-35'32,"52"35"-17,-34 0-15,-19-35 16,19 35-16,-1 0 15,-18 0 1,-17 17-16</inkml:trace>
  <inkml:trace contextRef="#ctx0" brushRef="#br0" timeOffset="-30416.91">13282 18115 0,'18'0'16,"52"0"0,-52 0-16,35 0 15,0 0 1</inkml:trace>
  <inkml:trace contextRef="#ctx0" brushRef="#br0" timeOffset="-29765.12">13970 18045 0,'0'52'47,"35"19"-32,-35-53-15,36 17 16,16 18 0,-16-53-1,-1 0 1,-17-18 0,-18 1-16,0-19 15,0 1-15,0-18 0,0 0 16,-36 0-1,19 36-15,-19 17 0,1-53 16,18 53 0,-19 0-1,36 17-15,0 19 16,0-1-16,0-17 16,0 17-16</inkml:trace>
  <inkml:trace contextRef="#ctx0" brushRef="#br0" timeOffset="-29599.17">14287 18256 0,'0'0'0,"36"0"16,-36 18-1,17-18 1</inkml:trace>
  <inkml:trace contextRef="#ctx0" brushRef="#br0" timeOffset="-29148.24">14429 18009 0,'0'-17'16,"17"-19"0,36 36-16,0-35 15,-18 35 1,-17 0 15,-18 18-31,0-1 16,0 19-16,0-1 0,-35-17 15,35 17 1,-18-35-16,18 53 0,-35-36 16,35 19 15,17-36-16,19 0 1,17 0 0,-53 35-16,53-35 15,-36 0 1,18 0 0,-35-18-16</inkml:trace>
  <inkml:trace contextRef="#ctx0" brushRef="#br0" timeOffset="-28735.36">14958 17886 0,'35'-35'15,"-70"35"17,-36 17-17,54-17-15,-19 53 16,1-35 0,0 17-16,35 0 31,17-35-31,-17 18 15,53-18 1,0 35-16,-53 18 16,18-53-16,-18 53 15,0-18 1,0 1 0,0-19-1</inkml:trace>
  <inkml:trace contextRef="#ctx0" brushRef="#br0" timeOffset="-28101.25">15117 18115 0,'0'-35'16,"35"52"30,-35 19-30,0-19 0,17-17-1,36 0 1,-17-17 0,-1-1-1,0-17 1,0 52 15,-35 1-15,36-18-1,-36 35 1,17-35 0,-17-17-1,36 17-15,-36-18 16,0-17-1,17 35 17,19 0-32,-36 17 15,52 1 1,-34-18 0,-18 35-16,35-35 31</inkml:trace>
  <inkml:trace contextRef="#ctx0" brushRef="#br0" timeOffset="-27636.99">15540 17798 0,'0'-36'0,"35"36"15,0 0 1,1 0-16,17 0 15,-36 0 17,-17 18-32,0 35 15,0-35 1,0 17 0,-35-35-16,35 35 31,35-35-16,-17 0-15,17 0 16,0 0-16,-17 0 16,35 0-1,-35 0 1,17 0 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9:13:36.493"/>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C000"/>
    </inkml:brush>
  </inkml:definitions>
  <inkml:trace contextRef="#ctx0" brushRef="#br0">1852 9684 0,'0'35'31,"18"18"-15,17 0-1,-35-36-15,35 19 16,-35-1-16,36-35 0,-36 35 16,35-35-1,-35 53-15,17-53 16,-17 36-16,36-36 15,-36 17-15,17-17 32,19 0 15,-36-17-32,35 17 1,-35-71-16,0 36 15,0 17-15,18-35 16,-18 0-16,0 36 16,0-54-16,0 53 31,0-87-31,0 69 16</inkml:trace>
  <inkml:trace contextRef="#ctx0" brushRef="#br0" timeOffset="1063.08">1905 5874 0,'-35'17'31,"35"19"-31,-18-19 15,18 19-15,-35-1 16,0 35 0,35-34-16,-36-1 15,36-53 32,0-17-47,18 17 0,-18-17 16,35 0-16,-35 17 15,35-35-15,-35 18 16,18 0-16,-18-18 16,0 35-1,35 18 1,-35-35 0,0 53 15,36 52-16,-36-52-15,0 17 16,35 18-16,-35-18 16,35 0-16,-35 1 15,18-19-15,17 36 16,-35 0 0,35-17-1,-35-19 1,0 18-1,0 1 1</inkml:trace>
  <inkml:trace contextRef="#ctx0" brushRef="#br0" timeOffset="2061.44">600 7708 0,'0'-17'32,"0"-36"-17,17 0 1,-17 35-1,36 18 1,-1-35 0,0 35-1,-35 35-15,35 0 0,-35 1 16,0 17-16,0-1 16,0-16-16,-52 70 15,16-54 1,-17-16-1,36-36 1,34 0 31,36 0-31,-53-18-16,53 18 15,-35 0 1,17 0-16,0 0 15,-17 0-15,17-35 16</inkml:trace>
  <inkml:trace contextRef="#ctx0" brushRef="#br0" timeOffset="2415.17">1041 7902 0,'0'-35'16,"35"0"-16,-35 17 16,0-35-16,0 18 15,0-18-15,0 0 16,0 35-16,0-17 16,0 53 30,0-1-46,0 36 16,0 18 0,0-18-16,0 0 0,35 0 15,-35-18-15,0 35 16,36-17 0,-36 0-1,17 0 1</inkml:trace>
  <inkml:trace contextRef="#ctx0" brushRef="#br0" timeOffset="3353.51">776 8290 0,'0'-35'15,"-18"35"-15,-34 0 16,-1 35-1,53 1 1,-36-1-16,36-18 16,0 19-16,18 17 15,35-53 1,-18 17 0,-17-17-16,17 0 15,0 0-15,-17-35 16,-18 0-16,53-18 15,-18 35 1,-35 36 15,0 17-15,0 0-16,35-17 16,-17-18-1,17 0 1,1-35-1,-36-1 1,17 54 15,-17 53-15,0-18 0,36-53-1,-1 0 1,-35-18-1,18-17 1,-18 17-16,0-17 16,35 35-1,0 0 1,-17 0 0,-18 35-1,35-35 1,-35 18-16,0 17 31,18-35 0,-18 18-31,0 17 94</inkml:trace>
  <inkml:trace contextRef="#ctx0" brushRef="#br0" timeOffset="5690.99">2346 5115 0,'18'0'47,"17"0"-31,0 0 0,0 0-1,18 0 1,0 0-1,-35 0-15,17 0 16,-17 0-16,17 18 16,0-18-16,54 0 15,-37 0 1,37 0 0,-36 0-16,-18 0 15,18 0-15,0 0 0,-18 0 16,18 0-16,0 35 15,0-35-15,70 0 16,18 0 0,-88 0-1,88 0 1,-17 0 0,-18 0-1,-71 0-15,0 0 16,0 35-16,-17-35 15,70 0 1,1 0 0,-37 0-16,-16 0 15,34 0-15,54 0 16,-1 0 0,18 0-1,-88 0 1,-17 0-16,16 0 15,37 0 1,-36 0-16,-1 0 16,-34 0-16,35 0 15,-18 0-15,18-17 0,35 17 32,-35 0-17,0 0-15,-17 0 16,105 0 15,-106 0-31,18 0 0,0-35 16,-18 35-16,18 0 15,0 0-15,-18 0 16,71 0 0,-88 0-16,17 0 15,0 0-15,-17 0 16,17 0-16,-17 0 0,17 0 15,0 0 1,18 0-16,-18-36 16,-17 36-1,17 0-15,-17 0 0,35 0 16,0 0-16,-18 0 16,18 0-1,35-35-15,-35 35 16,0 0-16,-18 0 15,1 0-15,-1 0 16,18-18 0,0 18-1,0 0 1,-18 0 31,0 0 0,0 0-32,1 0 1,-1 0 0,18 0-1,-35 0 1,17 0-1,0 0 48,-17 0-47,17 0 15,-35 36-16,35-36 1</inkml:trace>
  <inkml:trace contextRef="#ctx0" brushRef="#br0" timeOffset="6189.09">7355 4939 0,'36'0'47,"-1"0"-32,-17 0 1,17 18 0,18 34-1,-18 1 1,-35-17-1,18-36-15,-18 53 16,0-18 0,0-18-1,0 19 1,-53-36 0,18 35-1,-18-35-15,53 18 16,-36-18-16,36 35 15,-35-35-15,35 18 16</inkml:trace>
  <inkml:trace contextRef="#ctx0" brushRef="#br0" timeOffset="7462.29">2699 4921 0,'-18'0'62,"-17"36"-62,0-1 16,-1-18-16,-70 54 16,71-36-1,18-35-15,-19 53 16,-17-18-1,18-35 1,35 18 0,18-18 62,-18 35-78,35-35 15,-17 0 1,35 18 0,-36-18-16,18 0 15,1 35 1,-19-35-16,19 0 0,17 0 16,-53 36-1,17-36-15,18 0 31,-35 17-15,0 18 0</inkml:trace>
  <inkml:trace contextRef="#ctx0" brushRef="#br0" timeOffset="11386.78">4251 4674 0,'0'-17'46,"18"-1"-30,17-17 0,-17 35-1,17 0 17,-35 35-17,0 0 1,0 1-1,-18-36 1,18 35-16,18-35 31,17 0-15,-17 0 0,-18 35-1,35-35-15,-35 35 16,0 18-1,0 0 1,-18-35-16,-35 35 16,18-18-1</inkml:trace>
  <inkml:trace contextRef="#ctx0" brushRef="#br0" timeOffset="11790.63">4463 4798 0,'35'35'15,"0"0"1,0 18-1,36 0-15,-36-53 16,-17 35 0,35 1-16,-18-36 31,-17 0-31,17 0 16,-35-18-1,35 18-15,-35-35 16,0 0-16,0-1 15,0 19-15,0-19 16,-17 1-16,-19 17 16,19 18-16,-36-53 15,18 53-15,-1 0 0,19 0 16,-19 0 0,19 0-16,17 53 31</inkml:trace>
  <inkml:trace contextRef="#ctx0" brushRef="#br0" timeOffset="12934.29">5221 4780 0,'0'-18'46,"-18"18"-30,-17 0 0,18 0-16,17 36 15,-36-36 1,36 53 0,0-18-16,18 0 15,17-35 1,-35 36-16,53-36 15,18 0 1,17-18 15,-53 18-31,-35-53 16,35 53-16,-35-53 16,36 35-16,-36 36 62,0 35-46,35-18-1,0-35 1,-17 0 0,17-17-1,-35-19 1,35 36-16,-17 18 47,-18 35-32,35-53-15,-35 18 16,36-18-16,-19 0 31,-17-53-15,0 35-1,36 18-15,-36-35 16,17 35 0,18 0-1,1 35 1,-36-17 0,17-18-16,-17 35 15,0 0 16</inkml:trace>
  <inkml:trace contextRef="#ctx0" brushRef="#br0" timeOffset="22218.93">1905 5927 0,'0'35'109,"0"0"-93,0 18-1,0 0 1,0-35-16,0 52 16,0-17-1,0-18 1,0 36-1,0-36 1,0 18-16,18-18 16,-18-17-1,0 17-15,0 1 0,0-19 16,0 19-16,0-19 16,0 18-16,0 1 15,0-1-15,0 0 16,0-17-16,0 17 15,0 1-15,35-19 16,-35 36 0,0 18-1,0-36 1,0 0-16,0 0 16,0 36-1,35-36-15,-35-17 16,0 17-16,0-17 15,0 17-15,0 0 16,0-17-16,18 17 16,-18 18-1,0 0 1,0 18 0,35-54-16,-35 54 15,0-18 1,0-36-1,0 36-15,0 0 16,0-17 0,0-19-16,0 36 15,0 0 1,0-18 0,0 1-16,0 17 15,0-36 1,0 18-16,0 36 15,0-53 1,0 52 0,0-17-16,-18-18 15,18 1 1,0 34 0,0-52-16,0 17 15,0 0 1,0-17-16,0 17 0,-17 18 15,17-17 1,0-19 0,0 54-16,-35-71 15,35 53-15,0-18 16,0 18 0,0-18-1,0-17 1,0 17-1,0 0 1,0-17 0,0 17-1,0-17 1,0 35 0,0 0-1,0-18 1,0 0-1,0 1 1,0-19 0,0 18-1,0-17 1,17 17 0,-17 18 15,0-35-16,18-18-15,-18 35 16,0 0 0,0-17-1,0 17 1,35 1-16,-35-19 16,0 19 15,0-19 0,0 18 0,0 1 1,35-36-32,-35 17 31,0 19-16,0-19 1,0 19 0,0-1 15,0-17 16</inkml:trace>
  <inkml:trace contextRef="#ctx0" brushRef="#br0" timeOffset="26853.09">2787 6826 0,'0'18'47,"18"-18"-47,-18 35 15,52-35-15,-52 53 16,36-53-16,-36 53 15,53-53-15,-53 18 16,53-18 0,-36 0-16</inkml:trace>
  <inkml:trace contextRef="#ctx0" brushRef="#br0" timeOffset="27051.02">3016 6826 0,'-35'0'31,"0"53"-31,35-18 0,-53 1 16,17 17-16,19-18 16,-18 0-16,35 0 15,-36-35-15,36 18 16,18-18-1</inkml:trace>
  <inkml:trace contextRef="#ctx0" brushRef="#br0" timeOffset="27932.33">3422 6103 0,'18'18'63,"17"35"-48,-35-18 1,35-35-16,-35 70 0,53-52 16,-53 17-1,53 18-15,-18-35 16</inkml:trace>
  <inkml:trace contextRef="#ctx0" brushRef="#br0" timeOffset="28121.33">3581 6138 0,'-36'71'16,"36"-36"-16,-35 0 16,35 18-16,-53 0 15,53 0-15,-17-35 16,17 17-16</inkml:trace>
  <inkml:trace contextRef="#ctx0" brushRef="#br0" timeOffset="29050.01">2663 8731 0,'18'0'16,"-18"18"-1,35-18-15,-35 53 16,36 0 0,17-18-16,-1 18 15,-34-35 1</inkml:trace>
  <inkml:trace contextRef="#ctx0" brushRef="#br0" timeOffset="29225.21">2857 8714 0,'-35'17'16,"35"54"-1,-35-36-15,35 0 16,-53 18-16,53 0 16,-35-18-16,35-17 15</inkml:trace>
  <inkml:trace contextRef="#ctx0" brushRef="#br0" timeOffset="30115.1">3440 9349 0,'35'35'63,"0"18"-48,-35-36 1,35-17-16,-35 53 0,18-53 16,-18 18-16,35-18 31</inkml:trace>
  <inkml:trace contextRef="#ctx0" brushRef="#br0" timeOffset="30287.76">3563 9331 0,'0'0'0,"0"18"15,-35-1 1,35 36-16,-53 0 0,53 0 16,-53-18-16,53 1 15,0-1-15</inkml:trace>
  <inkml:trace contextRef="#ctx0" brushRef="#br0" timeOffset="31149.15">6262 9366 0,'17'0'15,"19"36"1,-1 16 0,-35-16-16,53-36 15,-53 35-15,53 18 16,-18-53 0,0 0-1</inkml:trace>
  <inkml:trace contextRef="#ctx0" brushRef="#br0" timeOffset="31314.62">6473 9384 0,'-17'18'16,"-36"17"-16,18 0 15,-1-17-15,36 17 16,-35 0-16,35-17 15,0 35 1</inkml:trace>
  <inkml:trace contextRef="#ctx0" brushRef="#br0" timeOffset="31928.5">7003 8643 0,'35'0'15,"0"35"1,18 18 0,-35-53-1,17 53-15,18-18 16,-18-35-1</inkml:trace>
  <inkml:trace contextRef="#ctx0" brushRef="#br0" timeOffset="32096.42">7267 8625 0,'-17'0'16,"-36"36"-1,17-1 1,1 0-16,0-17 0,0 52 16,35-52-1</inkml:trace>
  <inkml:trace contextRef="#ctx0" brushRef="#br0" timeOffset="32866.98">6526 6103 0,'0'35'78,"18"-35"-78,-18 53 16,35 0 0,-17-35-1,17-18 1</inkml:trace>
  <inkml:trace contextRef="#ctx0" brushRef="#br0" timeOffset="33057.51">6650 6085 0,'-18'0'0,"18"36"15,-53-19 1,53 19-16,-35-1 16,35-17-16,-53 17 15,53 0-15,0 0 16,0 1-16</inkml:trace>
  <inkml:trace contextRef="#ctx0" brushRef="#br0" timeOffset="33449.64">6985 6738 0,'18'35'16,"35"18"-1,-18-53 1,-18 36-16,19-36 15,17 35-15,-36-35 32</inkml:trace>
  <inkml:trace contextRef="#ctx0" brushRef="#br0" timeOffset="33640.18">7108 6703 0,'0'35'0,"0"-70"0,-17 88 16,-18-18-16,35 0 15,-71 1-15,71-19 0,-53 18 16,53 1 0,0-1-16,0-17 15</inkml:trace>
  <inkml:trace contextRef="#ctx0" brushRef="#br0" timeOffset="39532.9">14905 5786 0,'0'-18'31,"0"71"79,0-18-110,0 18 15,0-35 1,0 17-16,0 0 0,0-17 15,0 17 1,0 18-16,0-18 16,0 36-1,0-36 1,0-17-16,0 35 0,0-18 16,0 18-1,-35-18-15,35-17 16,0 35-1,0 0 1,0-18-16,0 0 16,0-17-1,0 17 1,-36-35 0,36 35-16,0-17 15,0 17 1,0-17-1,0 17 1,0 1 15,0-19-15,0 18 15,0-17-15,0 17 31,0 1-16,0-19-15,0 19 15,0-19 0,0 18-15,0 1 15,0-19 0,0 19 16,0-19-31,0 19 15,0-1-15,0-18 30,0 19 1,0-54 16</inkml:trace>
  <inkml:trace contextRef="#ctx0" brushRef="#br0" timeOffset="40275.36">14640 7179 0,'18'0'63,"-18"18"-63,0 17 16,35-35-1,-35 53-15,18-18 16,-18-17-1,35-18 1,-35 35-16,35-35 16,-35 35-16,18-17 31,-18 17 0,35-35 79,-35-17-95,0-1 1,36 18-16,-36-53 15,17 0 1,-17 18 0,35 35-16,-35-53 15,0 18-15,36 17 16,-36-35 0,0 18-16,0 17 15</inkml:trace>
  <inkml:trace contextRef="#ctx0" brushRef="#br0" timeOffset="41473.4">14870 5838 0,'0'0'0,"0"36"31,0-1-16,0 36 1,0-36-16,-36-18 16,36 19-16,0-1 15,-35 0 1,35-70 62,0 0-62,0 17 15,18 18-15,-18-35-1,17 35 1,-17-18-1,36-17 1,-36 0 0,0 17-16,35 18 15,-35-53 1,0 18 0,17 35-1,-17 17 79,0 19-63,36-19-31,-36 36 31,35-53-31,-35 36 16,18-36-16,-18 35 0,35 18 16,-35-18-1,35 0 1,-35 1 0,0-1-1,36-35 1,-36 18 15</inkml:trace>
  <inkml:trace contextRef="#ctx0" brushRef="#br0" timeOffset="56363.98">15028 6438 0,'53'0'62,"-35"0"-46,-18 53-1,35-53-15,-35 35 0,35-35 16,-35 53 0,18-53-16,-18 53 0,35-53 15,-35 18-15,18-18 16,-18 35-1,35-35-15,1 35 16,-19-35 0,-17 18 15,35-18-31</inkml:trace>
  <inkml:trace contextRef="#ctx0" brushRef="#br0" timeOffset="56676.18">15328 6421 0,'-35'0'16,"35"17"-1,-35 18-15,35 1 16,-36-1-16,36-17 16,-53 17-16,53 0 15,-52-17-15,16 35 16,36-18 0,-35-35-1,35 18 1</inkml:trace>
  <inkml:trace contextRef="#ctx0" brushRef="#br0" timeOffset="62292.58">9860 10266 0,'18'0'31,"17"0"0,0 0 16,-17 0-31,17 0 15,-17 0-15,17 0-1,18 0 1,-18 0-1,18 0 1,0 0 0,-18 0-1,36 0 1,-36 0-16,1 0 16,16 0-16,1 0 15,-17 0-15,17 0 16,0 0-16,-36 0 15,18 0 1,18 0-16,-35 0 16,35 0 15,-35 0-15,17 0-1,0 0-15,18 0 16,18-18-1,-54 18-15,36 0 16,-18 0 0,-17 0-1,35 0 1,18 0 0,-54 0-1,18 0 1,-17 0-16,17 0 15,1 0 32,-19 0 0,19 0-16,-19 0-15,18 0 0,1 0-1,-19 0 1,19 0 15,-19 0 16,19 0-31,-1 0-1,-18 0 17,19 0-1,-19 0-16,19 0 1,-1 0 15,-17 0 1,17-35 14</inkml:trace>
  <inkml:trace contextRef="#ctx0" brushRef="#br0" timeOffset="62839.12">11765 10107 0,'18'0'47,"-1"0"-47,36 0 32,0 35-17,-17 1-15,-19-36 16,-17 35-1,35-35-15,1 18 32,-36 17-17,0 18 1,0-36 0,-18 19-1,-35-36-15,36 35 16,-19-35-1,1 0-15,35 18 0,-35-18 16,-1 0 0,1 0-1</inkml:trace>
  <inkml:trace contextRef="#ctx0" brushRef="#br0" timeOffset="64282.03">10125 10125 0,'0'17'47,"-18"19"-31,-17-36 0,0 35-16,17-35 15,-17 18-15,-1-18 16,19 0-16,-19 35 15,1-35 1,35 35 125,18 0-110,17-35-15,-35 18-16,18-18 15,35 35 1,0-35-1,-18 0-15,0 36 16,0-36 15,-17 0-15,17 0 15,-35 17 0,36-17-15</inkml:trace>
  <inkml:trace contextRef="#ctx0" brushRef="#br0" timeOffset="70715.63">10089 10795 0,'0'-18'31,"0"-35"-16,18 18 1,0 35 0,-18-35-16,35 35 15,18 18 1,-53-1-16,18 18 16,-18 1-16,0-19 15,0 19-15,0-1 16,0-17-16,0 17 15,-36 0 1,72-35 62,-1 0-62,18 0-1,-36 0 1,36 0 0,-17 0-1</inkml:trace>
  <inkml:trace contextRef="#ctx0" brushRef="#br0" timeOffset="71062.1">10477 10883 0,'0'-17'15,"36"17"1,-36-53-16,0 35 0,17-17 16,-17-1-16,0 19 15,0-18-15,0 52 63,0 1-48,36 17-15,-36 18 16,35-18 0,-35 1-16,0-19 15,0 18-15,35-35 16,-35 18-1</inkml:trace>
  <inkml:trace contextRef="#ctx0" brushRef="#br0" timeOffset="71576.93">10830 10777 0,'36'0'62,"16"0"-46,-16 0-1,-1 0-15,18 0 16,-35 0-16</inkml:trace>
  <inkml:trace contextRef="#ctx0" brushRef="#br0" timeOffset="72034.12">11183 10724 0,'0'-35'31,"0"0"-31,35 35 0,-17 0 31,17 0-31,1 0 16,-36 35 0,0 0-1,0-17-15,0 17 16,0 1 0,-18-1-16,-17 18 15,35-18 16,17-35 1,19 0-17,16 0 1,-16 0 0,-19 0-1,19 0 1</inkml:trace>
  <inkml:trace contextRef="#ctx0" brushRef="#br0" timeOffset="72331.42">11501 10689 0,'17'0'31,"-17"18"-31,53-18 16,-18 53-16,1-53 15,-1 70-15,-17-70 16,-18 36-16,52-36 15,-52 52-15,36-52 0</inkml:trace>
  <inkml:trace contextRef="#ctx0" brushRef="#br0" timeOffset="72523.87">11730 10672 0,'0'0'0,"-35"0"16,-18 35 0,17 0-16,19 18 15,-19-18-15,1 1 16,35-1-16,-35 0 16</inkml:trace>
  <inkml:trace contextRef="#ctx0" brushRef="#br1" timeOffset="108774">3757 7073 0,'0'-35'16,"35"35"0,-35-35-1,0 52 48,0 36-48,0-35-15,0 35 16,0 0-16,0-18 16,0 71-1,0-71-15,0 18 16,0 212 15,0-213-31,0 1 16,0 18-1,0-1 1,0 72 15,0-89-15,0-1 0,0-34-1,36 17 1,-36 1-1,0-19 1,0 19 0,0-19-1,0 36 1,0-18 0,0-17-1,0 17 1,0 1-1,0-19 17,0 18-17,-18-35 1,18 18 0,0 17-1,0 1 16,-35-36 63</inkml:trace>
  <inkml:trace contextRef="#ctx0" brushRef="#br1" timeOffset="109359.04">3598 8326 0,'18'0'47,"-18"17"-31,18-17-16,-18 53 16,35-18-1,-35 18 1,53 0-1,-18-35 1,-17 17 15,17-35-15,-35-18 109,35-34-109,-35 16-16,0 19 15,36-19-15,-36 1 16,17-35-1,54-36 17,-71 53-17,35 18-15,-35 17 16</inkml:trace>
  <inkml:trace contextRef="#ctx0" brushRef="#br1" timeOffset="110570.99">3792 7179 0,'-35'18'16,"35"-1"-16,0 36 15,-35 0-15,0 35 32,35-35-32,-36 0 0,36-35 15,0 17 16,0-158 16,0 105-47,18-17 0,-18-1 16,0 19 0,35-36-1,-35 0 1,0 18-1,35-54 1,1 54 15,-36 18 16,17 17 78,19 0-94,-36 35-15,0 0-16,35-17 16,-35 17-16,0 0 15,18-17-15,-18 17 16,70 53 15,-70-52-31,35-36 16,-35 35-1,0-17 1,18-18 0</inkml:trace>
  <inkml:trace contextRef="#ctx0" brushRef="#br1" timeOffset="112383.2">3492 6050 0,'-35'0'16,"0"18"0,35-1-16,-53 19 15,53 17-15,-53 0 16,18 35 0,35 0-1,0 0 1,17-17-1,89-36 17,-53-35-32,35 35 15,18-35 1,-53-17 15,53-36-15,-35 0-1,-19 0 1,-34-35 15,-18 52-31,0-105 47,-53 106-47,18 0 0,0 17 16,17 18-1,-70-53 1,53 18-16,-18 35 31,-18 17-31,53 36 32,18-17-32</inkml:trace>
  <inkml:trace contextRef="#ctx0" brushRef="#br1" timeOffset="113502.93">3422 9278 0,'0'0'16,"0"53"-16,-35-18 0,35-17 15,-36 52 1,36-52-16,-35 176 31,35-159-31,0-17 16,0 17-1,18-35-15,-18 36 0,70-36 16,54 0 15,-54 0-15,1-18-1,17-88 1,-17 36 0,-36-19-1,-106-158 32,18 212-47,1 17 16,16 18-16,-52-52 15,53 52-15,17 0 32,-35 70-17</inkml:trace>
  <inkml:trace contextRef="#ctx0" brushRef="#br1" timeOffset="115600.36">9913 10283 0,'0'-35'32,"18"35"93,35 0-110,17 0 1,-52 0-16,17 0 15,-17 0 1,70 18 0,-53-18-1,89 0 17,-71 35-32,17-35 31,-52 0-31,17 0 15,36 0 1,-18 0 0,-36 0-1,18 0 1,54 0 0,16 0 15,-87 0-31,17 0 15,-17 0-15,17 0 16,18 0 0,53 0 15,-71 0-15,1 0-1,17 0 1,-18 0-16,71 0 47,-71 0-16,0 18 0,18-18-15,-35 0-1,17 0 17,-17 0-17,17 0 1,0 0 0,-17 0 30,17 0 1,0 0-15,1 0-32,-1 0 46,-17 0 1</inkml:trace>
  <inkml:trace contextRef="#ctx0" brushRef="#br1" timeOffset="116314.35">11747 10072 0,'18'0'109,"-18"17"-109,35-17 0,1 36 16,-1-36 0,-17 0-16,17 35 15,53 18 17,-70-53-17,-18 35-15,0-17 31,-18 17-15,-17 0 0,-36 18-1,54-53-15,-54 36 16,71-1 0,-35-35-16,17 35 31</inkml:trace>
  <inkml:trace contextRef="#ctx0" brushRef="#br1" timeOffset="117304.38">10231 10107 0,'35'0'0,"-53"0"62,18 18-62,-53-18 16,36 35-16,-72 18 15,37-53 1,34 53-16,-17-36 16,-36 19 15,71-19-15,0 19 62,35-1-31,18-35-32,-35 18-15,52-18 16,-52 35-1,17-35-15,1 35 16,-1-35-16,0 0 31,0 18 1,-17-18-17</inkml:trace>
  <inkml:trace contextRef="#ctx0" brushRef="#br2" timeOffset="124315.04">3775 8661 0,'35'0'47,"-17"0"-32,17 0 1,0 0 0,0 0-1,1 0 1,-1 0-16,-17 0 15,17 0-15,-17 0 0,17 0 16,0 0-16,18 0 31,-18 0-31,18 0 32,0 0-17,-35 0-15,52 0 16,-52 0-16,141 0 47,-124 0-47,-17 0 15,17 0-15,18 0 16,-18 0 0,36 0-1,87 0 16,-122 0-15,-1 0-16,18 0 16,0 0-1,-18 0-15,71 0 47,-88 0-47,17 0 16,18 0-1,-18 0 1,0 0-16,18 0 16,-17 0-1,87 17 1,-35-17 15,-70 0-31,17 0 16,0 0-16,1 0 15,-1 0 1,-17 0 0,17 0-1,0 0 1,-17 0 0,17 0-1,-17 0 63,17 0-62,0 0-16,-17 0 47,35 0-16,-36 0-15,19 0 46,-1 0-31</inkml:trace>
  <inkml:trace contextRef="#ctx0" brushRef="#br2" timeOffset="124825.14">6138 8572 0,'0'0'0,"18"0"32,0 0-17,17 0 1,18 18 0,-18-18-1,0 18 1,1 17 15,-36 0-15,0-17-1,0 17 1,0 1 0,-18-36-16,-105 52 31,105-52-31,-17 0 15,17 0 17</inkml:trace>
  <inkml:trace contextRef="#ctx0" brushRef="#br2" timeOffset="125825.05">4057 8502 0,'-18'18'47,"-17"-18"-32,0 35-15,17-35 0,-17 35 16,-18 0 0,18 1-1,-18-36 1,35 35-1,-17-17 1,70-18 62,18 35-62,-35-35-1,35 0-15,-1 0 0,-16 35 16,17-35-16,52 35 16,-52-35-1,-35 36 32,17-19-47,-35 19 16,36-36-1,-19 53 17</inkml:trace>
  <inkml:trace contextRef="#ctx0" brushRef="#br2" timeOffset="128110.93">12347 10089 0,'18'-17'94,"17"-18"-79,0 35 1,-35-18-1,18 18-15,-18-35 16,35 35-16,-35-53 16,53 53-16,-17-36 15,16-17 1,-16 53-16,52-123 31,-35 105-15,0-17-16,-18 0 0,71-53 31,-106 52 0,35-17-31,0 1 16,18-19 0,18 18-1,35-53 16,35-35 1,-106 123-32,18-34 15,-18-1-15,53 0 16,71-71 0,-88 71-16,211-176 31,-247 194-16,1-1-15,16 1 16,-52 0 0,71-53 15,17 17 0,-35-17-31,-18 70 0,18-35 16,-53 18-1,36 0 1,17 0 0,-18-1-1,0 1 1,0-18 0,1 18-1,34-18 16,-70 18 1,35 35-32,-35-18 15,0-17 17,18 35-17,-18-36 16</inkml:trace>
  <inkml:trace contextRef="#ctx0" brushRef="#br2" timeOffset="128690.13">14464 7726 0,'0'0'0,"18"0"62,52 0-46,-35-18-16,18 18 16,-17 0-16,16-35 15,19 35 1,17-18-1,-53 18 1,1-35 0,-36 70 77,0-17-77,0 17-16,0 0 0,-18 71 16,18-53 15,-35 0-31,35 0 31,0-35-31,0 17 31,0-17-15</inkml:trace>
  <inkml:trace contextRef="#ctx0" brushRef="#br2" timeOffset="129662.43">12506 9737 0,'-18'17'16,"18"1"-1,-35 35 1,35 0 0,0-36-1,-18 19-15,18 17 16,0-18 0,-35 18-1,35 0 16,0-18-15,0 0 0,35-35 46,-35-35-46,53 35-16,-35-35 0,17 17 15,18 18 17,-18 0-32,18-35 15,-35 35 1,17 0 0,-35-35 15</inkml:trace>
  <inkml:trace contextRef="#ctx0" brushRef="#br2" timeOffset="146819.9">13088 9754 0,'0'-35'32,"0"17"-32,0-17 15,18 0-15,17 0 16,0 17-16,-35-17 15,53-1 1,-35 72 15,-18-1-15,0-17-16,0 52 16,0-52-1,0 17 1,53-35 31,-36 0-47,19 0 15,-36 18 1,0 17 0,0 18-1,-36-36 16</inkml:trace>
  <inkml:trace contextRef="#ctx0" brushRef="#br2" timeOffset="147139.94">13353 9613 0,'35'0'31,"0"0"-31,-17 18 16,52-18-1,-17 0 1,-17 0 0,-36-35-1,0-18 1,-18 0-1,-106 17 17,72 36-32,16 0 15,-17 71 17,53-36-32</inkml:trace>
  <inkml:trace contextRef="#ctx0" brushRef="#br2" timeOffset="147663.01">13688 9437 0,'0'0'0,"0"-18"31,17 1-15,36-36 0,-35 17-16,35-17 15,-18 18 17,0 17-1</inkml:trace>
  <inkml:trace contextRef="#ctx0" brushRef="#br2" timeOffset="148314.04">13988 8943 0,'0'-53'32,"17"0"-17,1 18 1,17 17-1,0 18 1,-17 0 15,-18 53-15,0-35-16,0 70 31,0-53-31,0-17 31,0 17-31,18-35 32,70-18-1,-53-17-31,0 18 16,1-19 15,-36 1-16</inkml:trace>
  <inkml:trace contextRef="#ctx0" brushRef="#br2" timeOffset="148535.23">14217 8661 0,'0'-18'31,"35"18"-31,0 0 16,18 0-16,0 0 15,36 0 1,-37 0 0,-16 0-1</inkml:trace>
  <inkml:trace contextRef="#ctx0" brushRef="#br2" timeOffset="148764.04">14446 8520 0,'0'0'15,"-35"0"1,35 35-16,0-18 15,-18 19-15,18-1 16,-35 18 0,35 18-1,0-36 1,0 0 0,18-35-1</inkml:trace>
  <inkml:trace contextRef="#ctx0" brushRef="#br0" timeOffset="152886.29">8890 4445 0,'0'0'0,"0"-18"16,35 54 46,-35-1-46,53 0-16,-18-17 15,-17 17-15,17 0 16,1 1-16,52 105 47,-71-141-47,-17 53 16,36-18-1,-36-17 32,35-18 0,-35-18-31,18-70-1,17 35-15,-35 18 16,0-18-16,0 0 15,0 17-15,0-69 16,0 87 0,0-35-1</inkml:trace>
  <inkml:trace contextRef="#ctx0" brushRef="#br0" timeOffset="153431.19">9648 4551 0,'18'0'32,"35"0"-32,0-35 31,-18 35-31,-17 0 0,17 0 16,0 0-1,1 17 1</inkml:trace>
  <inkml:trace contextRef="#ctx0" brushRef="#br0" timeOffset="153645.22">9719 4674 0,'18'0'15,"-1"0"1,19 0 0,16 0-1,-34 0 1,17 0 0,1 0-1</inkml:trace>
  <inkml:trace contextRef="#ctx0" brushRef="#br0" timeOffset="155113.23">10301 4498 0,'18'35'47,"35"18"-32,-36-18-15,19-35 16,-1 53-16,-18-53 15,107 106 17,-89-106-32</inkml:trace>
  <inkml:trace contextRef="#ctx0" brushRef="#br0" timeOffset="155336.01">10548 4516 0,'0'0'16,"-53"35"-16,53-18 16,-70 36-16,-36 88 31,70-52 0,36-72-31,36-17 16,-1 0-16</inkml:trace>
  <inkml:trace contextRef="#ctx0" brushRef="#br0" timeOffset="155750.47">10795 4621 0,'-18'0'63,"1"0"-48,17 18 1,35-18 15,-17 0 0</inkml:trace>
  <inkml:trace contextRef="#ctx0" brushRef="#br0" timeOffset="156352.1">11448 4180 0,'-18'0'31,"-17"0"-16,-1 36 1,1 17-16,-18 70 16,53 1 15,0-1-31,0-105 16,18 17-1,17 0-15,36 36 16,-36-71-1,0 35 1,18 18 31</inkml:trace>
  <inkml:trace contextRef="#ctx0" brushRef="#br0" timeOffset="156985.7">11553 4516 0,'0'-36'0,"0"19"15,18 17 1,-18-53-16,35 53 15,1-53-15,17 18 16,-1 35 0,-34 0-1,17 17 1,-35 107 15,0-107-31,0 19 16,-35 34-1,-18-70-15,53 18 0,-35-18 32,0 0-32,52 0 62,19 0-46,16 0-1,1 0-15,-35 0 16,35 0 0,-35 0-1</inkml:trace>
  <inkml:trace contextRef="#ctx0" brushRef="#br0" timeOffset="157358.13">12030 4639 0,'0'-18'16,"35"-35"-1,-35 1 1,0 16-1,0 19-15,0-19 16,0 1-16,0 17 31,0 36 1,0 17-32,35 71 15,-35-71 1,0 1-16,36-1 15,-36-17-15,35 52 16,-35-52 15,17-18-31</inkml:trace>
  <inkml:trace contextRef="#ctx0" brushRef="#br0" timeOffset="157736.79">12435 4586 0,'36'0'31,"-19"0"-31,19 0 16,-1 0-1,-17 0-15,34 0 16,-34 0 0,17 0-1</inkml:trace>
  <inkml:trace contextRef="#ctx0" brushRef="#br0" timeOffset="158265.75">12841 4551 0,'0'-53'15,"0"35"1,35 18-16,-35-35 0,36 17 16,17 18 31,-36 0-32,-17 36-15,0-1 16,0-17-16,0 52 15,-88 36 17,53-71-17,35-17 32,17-18-31,36 0-1,-35 0 1,17 0-16,0 0 16,1 0-1,-1 0 1</inkml:trace>
  <inkml:trace contextRef="#ctx0" brushRef="#br0" timeOffset="158446.72">13123 4533 0,'0'18'31,"53"-18"-15,0 70-1,53 1 1,-53-18-1,-18-53 1,-17 0-16</inkml:trace>
  <inkml:trace contextRef="#ctx0" brushRef="#br0" timeOffset="158656.7">13353 4533 0,'0'0'0,"-53"18"31,53 17-31,-36 18 16,1 35-1,0-17 17,35-54-32,18-17 15</inkml:trace>
  <inkml:trace contextRef="#ctx0" brushRef="#br0" timeOffset="158946.87">13388 4304 0,'18'0'32,"17"18"-17,-18 17-15,19 18 0,-36 0 16,35 17 0,-35-35-16,0 18 0,0 0 15,0 71 16,0-107-31,-18 54 16</inkml:trace>
  <inkml:trace contextRef="#ctx0" brushRef="#br0" timeOffset="159750.28">13899 4304 0,'-17'0'47,"17"35"-47,-53 18 15,53 18-15,-35-1 16,35-17-16,0 18 16,0-1-16,0-17 15,0-18 1,0 18-16,17 0 15,36 0 1,0 0 0,-18-53-1,54 0 1</inkml:trace>
  <inkml:trace contextRef="#ctx0" brushRef="#br0" timeOffset="160578.76">14129 4533 0,'0'-35'47,"17"0"-32,19-1 1,-19 36-1,-17-35 1,36 35-16,-1 71 47,-35-18-47,-18 17 16,18-52 15,18-18 0,-1 70 0,-17-34-15,0 16-16,-17-34 31,-89 70 0,106-105 1</inkml:trace>
  <inkml:trace contextRef="#ctx0" brushRef="#br0" timeOffset="160932.04">14376 4674 0,'17'0'15,"19"0"1,-19 0 0,-17 53-1,88-18 1,-35-17 0,-17-18-16,34 0 31,-70-18-31,0-34 15,0-19 17,-17 0-17,-19 54-15,-52-18 16,53-1-16,-18 36 16,-18 71 15,71-36-16,18 0-15</inkml:trace>
  <inkml:trace contextRef="#ctx0" brushRef="#br0" timeOffset="161268.1">14993 4639 0,'0'0'0,"18"0"15,35 0 1,0 0 0,-18 0-1,0 0-15,0 0 32,1 0-17</inkml:trace>
  <inkml:trace contextRef="#ctx0" brushRef="#br0" timeOffset="161781.67">15328 4516 0,'35'-36'16,"-17"19"0,35 17-1,-53-36-15,35 36 16,-17 0-1,17 18 1,-35 17 0,0 1-16,0 16 15,-17 19 1,-36 0 15,17-36-15,54 0 31,17-35-32,18 0 1,0 0 0,-35 0-1,17 0 1</inkml:trace>
  <inkml:trace contextRef="#ctx0" brushRef="#br0" timeOffset="162014.06">15646 4551 0,'0'17'31,"17"-17"-31,-17 53 16,71-17-16,-1-1 16,19 0-16,-36-35 15,-1 35 1,-16-35 0</inkml:trace>
  <inkml:trace contextRef="#ctx0" brushRef="#br0" timeOffset="162213.88">15893 4551 0,'-18'0'16,"-17"70"-1,-18-34-15,53-1 16,-35 0-16,35 18 15,0-18 1,17-35 0</inkml:trace>
  <inkml:trace contextRef="#ctx0" brushRef="#br0" timeOffset="162592.37">15981 4180 0,'35'0'31,"-17"0"-31,70 36 16,-18 70 15,-34 35-15,-36-18 0,0 1-1,-53 87 16,53-193-31,-53-18 0,53 53 16,-35-53 0,17 17-1</inkml:trace>
  <inkml:trace contextRef="#ctx0" brushRef="#br0" timeOffset="165336.26">11783 4621 0,'0'0'0,"0"-17"47,-36 17 0,19 0-31,-18 17-1,35 1 17,0 17-1,35-35 0,18 0-31,-18 0 16,-17 0-16,35 0 31,0 0-31,-36 0 47,-34-17 0,-54 17-47,36 0 15,-18 0 17,17 0-32,54 0 46,53 0-30,-54 0-16,19 0 31,-54 0 16,0 0-31,-35 0-16,36 0 15,-19 0-15,1 0 16,35 17 47,18-17-63,35 0 15,-36 0 1,-34 0 46,-36 0-46,18 0 0,52 0 46,1 0-46,17 0-1,-70 0 48,17 0-48,-17 0 1,35 18 62,-18-18 0,-17 0-46,53 0 77,-36 0-47,36 0 32,-1 0-78,-17-35-1,0-1 32,36 36 47,-36-17-47,-18 17 15,-17 0-15,35 35-31,-18-35 125</inkml:trace>
  <inkml:trace contextRef="#ctx0" brushRef="#br0" timeOffset="166154.94">11924 4533 0,'-35'0'16,"35"18"30,0 17-30,0-17 0,0 17-1,17-35-15,-17 18 16,36-18 15,-54 0 157</inkml:trace>
  <inkml:trace contextRef="#ctx0" brushRef="#br0" timeOffset="174657.1">13688 4604 0,'-18'0'140,"18"-18"-124,-35 18 0,35 18 31,17-18 15,-17-18-46,-17 18 15,-1 0 0,18 18-15,35-18 15,1 0-15,-36-18 15,-36 18 0,36 18 16</inkml:trace>
  <inkml:trace contextRef="#ctx0" brushRef="#br0" timeOffset="-182256.37">32773 10266 0,'0'0'0,"18"0"78,-1 0-78,19 0 16,-1 35-16,-17-35 15,34 35 1,-16-35-16,-1 36 15,18-19 1,-18 19 0,0-1-1,-35 0 1,0-17 0,-52 17 15,16-35-31,-17 35 0,0-35 15,-17 36 1,70-19-16,-35-17 16,52 0 15</inkml:trace>
  <inkml:trace contextRef="#ctx0" brushRef="#br0" timeOffset="-181846.95">33002 10707 0,'18'0'31,"17"35"-16,18 36 1,-53-36 0,53 18-1,-18-18-15,18 36 16,-17-54 0,-19-17-1</inkml:trace>
  <inkml:trace contextRef="#ctx0" brushRef="#br0" timeOffset="-181594.16">33267 10724 0,'-53'71'15,"-18"-18"1,36-18-16,-35 106 31,34-123-31,1 35 32,35-18-32</inkml:trace>
  <inkml:trace contextRef="#ctx0" brushRef="#br0" timeOffset="-175548.4">21255 3687 0,'0'0'0,"-18"0"16,18 52-16,0-16 16,-35 17-16,35-18 15,-35 18-15,35 35 16,-36-35-1,36 0 1,18-88 15,17-36-15,18-35 0,-18 0-1,-17-88 32,-18 177-47,0-19 16,35 36-1,1 18 32,-36 53-31,0-54-16,35 71 15,-17-70 1,17 70 0,18 0 15,-18-52-31,-35-19 16,0 36-1,0-17 1</inkml:trace>
  <inkml:trace contextRef="#ctx0" brushRef="#br0" timeOffset="-174526.53">19685 3440 0,'0'0'0,"0"-18"31,0 53 32,18 0-63,-18-17 0,35 35 15,-35 0-15,53 0 16,-53-18 0,70 106-1,19-17 17,-54-89-17,-18-35 48,-17-35-48,0-18-15,0 18 16,0-36-16,0-35 16,0 0-1,0 36 1,0 34-1,0 19 1,36 17 15</inkml:trace>
  <inkml:trace contextRef="#ctx0" brushRef="#br0" timeOffset="-174117.41">20355 3457 0,'0'0'0,"-17"0"15,17 35 1,-53 18-16,53 0 16,0-17-1,-36 17-15,36 35 16,53 123 15,-53-193-15,18-18-16,-18 53 15,35-53 1,-17 0 0</inkml:trace>
  <inkml:trace contextRef="#ctx0" brushRef="#br0" timeOffset="-173903.72">20373 3704 0,'0'0'0,"53"18"31,-18-18-31,-35 53 16,124 70 15,-89-105-31</inkml:trace>
  <inkml:trace contextRef="#ctx0" brushRef="#br0" timeOffset="-173693.48">20567 3704 0,'0'0'0,"-35"53"16,35-18-1,-53 18-15,53-17 16,-53 69 0,53-69-1,0-19 1</inkml:trace>
  <inkml:trace contextRef="#ctx0" brushRef="#br0" timeOffset="-173417.75">20567 3528 0,'18'0'0,"-18"35"16,35 0-16,-35 1 16,53 17-16,-53 17 0,35 54 31,-35-72-31,0 1 16,0 71-1,0-71 1</inkml:trace>
  <inkml:trace contextRef="#ctx0" brushRef="#br0" timeOffset="-161791.72">26846 10601 0,'0'35'47,"0"18"-16,0-35-31,0 17 0,0-17 16,0 17-16,0 0 15,0-17-15,0 17 16,0 53-1,0-70 1,0 17-16,0-17 16,0 17-1,0 0-15,0-17 16,0 176 31,-17-194-47,17 53 15,0 35 17,0-35-32,0 35 47,0-35-47,-18-53 15,18 53-15,0 0 16,0-18-1,-35 54 17,35-36-17,0-18 1,0 0 0,0-53 30,0 1-30,0-36-16,0 0 16</inkml:trace>
  <inkml:trace contextRef="#ctx0" brushRef="#br0" timeOffset="-160288.89">26776 10777 0,'0'18'16,"-35"-18"-16,35 53 15,-18 0 1,18-18-16,-35 18 16,35-35 15,0-54 172,35-17-187,-35 36-1,18-18-15,-18-1 16,35-52-1,-35 53 1,0 0 0,35-1-1,-35 19 17,0-19 46,18 36-47,-18-17-15,35 17 93,-35 35-93,0-17-1,35 35 1,-35-1-16,36 1 31,-36-17-15,35-1-1,-35 0 1,0-17-16,17-18 16,-17 35-1,36 0 1,-36-17 15,0 17 0,35-35-15,-35-17 78</inkml:trace>
  <inkml:trace contextRef="#ctx0" brushRef="#br0" timeOffset="-158252.21">26864 10425 0,'0'-36'47,"-18"36"-32,18 18 1,0 17 15,18-35 1,17 0-17,-35-17 16,0-19-31,0 19 32,-17 17-17,-19 17 1,36 19 0,0-1-1,18-35 1,0 0 15,-18-18-15,0 1-16,0-19 31,-36 72 0,36 34 0,36-70-15,-19 0 0,-17-53 15,0 18-15,-35 53 30,35 17-30,0-18 0,35-17 15,-35-17-15,36-18-1,-36-1 1,-18 36 15,-17 36-15,35-1-1,0-18 1,17-17 0,36-17-1,-53-1 1,0-17-1,0 17 1,-35 18 15,-18 53-15,53-35 0,18-18 15,17 0-16,-17-53 17,-18 35-17,-53 18 32,53 36-31,0-19 15,17-17-15,19 0-1,-1 0 1,-35-35 0,0 17-1,-35 18 16,-1 0-31,54 36 79</inkml:trace>
  <inkml:trace contextRef="#ctx0" brushRef="#br0" timeOffset="-153838.33">26388 12312 0,'0'35'31,"17"36"-16,-17-36 1,53 0-16,-53-17 16,53 17-1,35 53 1,-70-52 0,-18-72 15</inkml:trace>
  <inkml:trace contextRef="#ctx0" brushRef="#br0" timeOffset="-153608.54">26617 12312 0,'-35'0'15,"0"35"1,-1 18-1,1 0-15,0 0 16,-1 18 0,-17-36-1,53-18-15,18-17 32,35 0-17</inkml:trace>
  <inkml:trace contextRef="#ctx0" brushRef="#br0" timeOffset="-153383.02">26688 12400 0,'17'0'16,"36"0"-1,0 0-15,-35 0 16,17 0 0,36 0 15</inkml:trace>
  <inkml:trace contextRef="#ctx0" brushRef="#br0" timeOffset="-153188.81">26758 12559 0,'0'0'0,"0"18"31,18-18-31,17 0 16,0 0-16,1 0 15,-1 0 16</inkml:trace>
  <inkml:trace contextRef="#ctx0" brushRef="#br0" timeOffset="-152635.62">27199 12594 0,'18'-17'62,"-18"-1"-62,35-17 16,-17-18-1,-18-18 1,0 53-16,0-17 16,0 18 15,0 52 0,0 0-31,0 18 16,35 123 15,-35-123-15,35-53-1,-17 0 1</inkml:trace>
  <inkml:trace contextRef="#ctx0" brushRef="#br0" timeOffset="-152289.62">27481 12559 0,'0'0'0,"36"53"0,-1-18 16,18 0 0,0-35-1,-18 36 16,-17-36-15,17-18 0,-35-53-1,-18-70 1,-105 18 15,70 123-15,35 17-1,18 36 1,0-17-16,0-1 16</inkml:trace>
  <inkml:trace contextRef="#ctx0" brushRef="#br0" timeOffset="-151524.18">27834 12682 0,'0'36'62,"18"-36"-15,-18 17-31,35-17-1</inkml:trace>
  <inkml:trace contextRef="#ctx0" brushRef="#br0" timeOffset="-150845.71">27993 12365 0,'0'-18'16,"35"18"-1,-35-35 1,53 35-16,-18 0 16,18 0-1,-53-35 1,18 35-16</inkml:trace>
  <inkml:trace contextRef="#ctx0" brushRef="#br0" timeOffset="-150346.84">28011 12294 0,'52'-17'0,"-140"70"16,124-89-16,-72 89 15,19-18 1,17 1-1,0-19-15,0 19 32,35-36-17,18 0 1,-18 0 0,36 0 15,-71 35-16,35-35 1,0 18-16,0 17 16,-35 0-1,-17 53 32,-18-88-47,17 18 31,-17-18-15,17 35 0,18-52 31</inkml:trace>
  <inkml:trace contextRef="#ctx0" brushRef="#br0" timeOffset="-132249.56">2346 10724 0,'0'0'0,"35"0"141,-35 18-126,0 35 1,0-18-16,0-17 16,0 52-1,0 1 1,0 0 0,0 52-1,0 71 32,0-141-47,0 0 16,0-18-16,0 71 31,0-53-15,36 35-1,-36 18 1,0-53-1,0-18 1,17 36 0,-17-36-1,35 71 17,-35-71-17,0 0 1,0-17-1,0 17 1,0-17 15,0 17 1,0 0-1,0-17 0,0 17-31,0-17 31,0 17-31,0 1 16,-17-19 0,17 19-1,0-19 1,0 18 15,0 1-31,-18-36 16,18 17-16,0 19 0,0 87 47,0-70-32,0-18-15,0-17 31,0 17-15,0 18 15</inkml:trace>
  <inkml:trace contextRef="#ctx0" brushRef="#br0" timeOffset="-129837.5">2381 10724 0,'36'0'47,"34"0"-32,-52 0 1,17 0-16,36 0 15,-19 0-15,54 0 16,282 0 15,-141 0-15,0 0 0,35 0-1,1 0 1,-19 0-1,-52 0 1,-159 0 0,17 0-16,230 0 31,-264 0-15,34 0-16,-17 0 15,-18 0-15,18-35 16,141 35 15,141 0 0,-246 0-15,-1 0-16,0 0 0,88 0 16,124 0 15,-194 0-31,-53 0 15,18 0-15,-1 0 16,36 0 0,-88 0-1,17 0 32,-18 0-16,19 0-15,-1 0 0,-17 0 15,35 0-31,-1 0 16,-16 0-1,17 0 32,-18-35-47,0 35 0,-17 0 16,17 0-1,0 0 1,-17 0 62,17 0-31,-35 18 47,0 17-79,0-18 1,0 19 0,0-1-1,0 53 16,0-70-31,0 70 32,36-53-32,-36 1 0,17 105 47,-17-124-47,0 19 15,0-1-15,36 35 31,-36-34-15,0-1-16,0 36 16,35 34 15,-35-52-31,0 53 16,0 35 15,35-105-31,-35-1 0,0 18 15,0 88 17,0-124-17,0 19-15,0-19 16,0 36-16,0-17 16,0-19-16,0 107 31,0-89-16,0 0 1,0 18 0,0 0-1,0-35-15,-18 105 32,18-88-17,0-17-15,0 35 16,0 0-1,0 35 17,0-70-17,0 35 1,-35-18 0,35 18-16,0-18 31,0 53-16,0-70 1,0 17 15,0-17 1,0 17-17,0 0 1,0 1-1,0 17 1,0-36 0,0 19-1,18-36 17,-18 35-17</inkml:trace>
  <inkml:trace contextRef="#ctx0" brushRef="#br0" timeOffset="-127728.7">2540 12965 0,'0'17'31,"0"18"-31,0 1 31,0-1-31,0 0 16,0-17-16,0 35 0,0 0 16,0-18-1,0 0-15,0-17 0,0 17 16,0 1 0,0-19-16,0 36 15,0 35 1,0-70 15,0 17-15,18-35-16,-18 18 15,17 17 1,19-35 15,-36 35-15,52-35-16,37 0 15,69 36 17,213-36-17,-160 0 17,-34 35-17,-71-35-15,70 0 16,-52 0-1,-54 35-15,230 1 47,-247-36-47,-18 0 0,18 0 16,141 0 15,-123 0-31,-1 0 0,54 0 16,52 0 15,-70 0-15,17 0-1,54 0 1,123 0 0,-71-36-1,-35 1 1,0 35-1,88-35 17,-194 35-17,-17 0-15,35-36 16,-89 36 0,36-17 15,0-19-16,0 36 1,-18-35-16,18 35 16,18-35-1,-36 35 1,36-35 15,-36 35-15,0 0-1,-35-18 1,18 18 0,17 0 15,1 0-15,-1 0-1,18 0 1,-36 0-1,19 0-15,-1 0 32,-17 0-1</inkml:trace>
  <inkml:trace contextRef="#ctx0" brushRef="#br0" timeOffset="-120712.5">2452 5697 0,'0'18'0,"0"53"31,0-54-31,0 18 0,-18 54 31,-17 16-15,0-34-1,-1 0 1,36-36 0</inkml:trace>
  <inkml:trace contextRef="#ctx0" brushRef="#br0" timeOffset="-120363.04">2787 5768 0,'0'0'0,"0"18"16,-35 34-16,35 19 0,-53 0 16,17 34-1,-52 89 1,-18 18-1,71-141 1,35-1-16,-53 54 16,53-89 15</inkml:trace>
  <inkml:trace contextRef="#ctx0" brushRef="#br0" timeOffset="-119843.2">3087 5750 0,'0'18'62,"-18"-18"-62,18 18 16,0 17 0,-35 18-16,35-18 15,-53 106 1,-106 141-1,53-35 1,53-123 0,18-1 15,35-105-15</inkml:trace>
  <inkml:trace contextRef="#ctx0" brushRef="#br0" timeOffset="-119298.2">3581 5733 0,'-18'53'31,"-17"-1"-31,35 19 0,-71 0 16,36 17-16,-36 18 15,-105 211 1,70-141 0,71-105-1,35 0-15,-71 52 47,71-88-31,0-52 15</inkml:trace>
  <inkml:trace contextRef="#ctx0" brushRef="#br0" timeOffset="-118963.33">3528 6544 0,'0'0'0,"-36"35"0,36 18 15,-35-18 1,-18 54-16,18-19 0,-18 54 31,18-71-15,35-18 0</inkml:trace>
  <inkml:trace contextRef="#ctx0" brushRef="#br0" timeOffset="-118733.36">3651 6667 0,'0'0'0,"-17"0"16,17 36-16,0-19 15,-18-17 1,18 36 0,0-19-16,0 19 15</inkml:trace>
  <inkml:trace contextRef="#ctx0" brushRef="#br0" timeOffset="-106106.43">4163 10813 0,'0'-18'16,"0"53"531,0 1-531,0-19 15,0 18-16,0-17 1,0 17-16,0 18 16,0-17-1,0 16 1,0 37 15,0-36-15,0 0-1,0-18 1,0 18 0,0 70 15,0-70-15,0 0-1,0 18 1,0-1-1,0-52 1,0 17-16,0 0 16,0-17-16,0 17 15,0 18 1,0 35 0,0-52-1,0 34 1,0-35-16,0 1 15,0 70 1,-36-106 0,1 158 15,35-140-15,0 17-16,0 1 15,0-1 1,0 0-1,0-17 1,-17 70 0,17-35-1,0 17 1,0-34 0,0 17-1,0-18 1,0 0 15,0 18-15,0-18-16,0 1 15,0 17 1,0-36 0,0 18-1,0 1 1,0 17 15,0-36-31,0 19 16,0-1 15,0-18-15,0 19 15,0-19-16,0 19 1,0-1 0,0 0-1,0 0 17,0 1-17,0-19 16,35-17 16</inkml:trace>
  <inkml:trace contextRef="#ctx0" brushRef="#br0" timeOffset="-104413.4">2558 12153 0,'0'18'141,"35"-18"-126,18 0 1,-36 0-16,19 0 16,-1 35-16,-17-35 0,35 0 31,17 0-15,-52 0-16,70 0 31,-53 0-31,-17 0 0,35 0 15,-18 0 1,53 0 15,36 0 1,-89 0-32,53 0 31,-70 0-16,35 0 1,70 0 15,-87 0 1,16 0-32,-16 0 15,-1 0 1,0-18 15,1 18-15,-19 0-1,18 0 17,1 0-1,-19 0 0,19 0 16,-19 0 0,19 18 0,-1-18 46</inkml:trace>
  <inkml:trace contextRef="#ctx0" brushRef="#br0" timeOffset="-102391.16">5874 10795 0,'0'-35'32,"0"52"93,0 36-110,0-35-15,0 17 16,0-17-16,17 88 15,-17 35 17,36-18-17,-36 1 1,0 70 15,17-141-31,-17 211 31,0-211-31,0 35 16,36 1 0,-36 69 15,0-105-15,35 0-1,-35 0-15,0 35 16,0 0 15,0-52-31,0-19 16,0 19-16,35-1 0,-35-17 15,0 105 17,0-17-1,0-71-31,0 0 15,0 1 1,0-1-16,0 53 47,0-53-47,0 1 16,0 17 15,0-18-16,0 0-15,0 0 16,0 18 31,0-35-31,0 17-1,0 1 1,18-36-1,-18 52 17,0-34-1,0 17 0,0 1 16</inkml:trace>
  <inkml:trace contextRef="#ctx0" brushRef="#br0" timeOffset="-101024.2">6032 12136 0,'18'0'47,"0"0"-32,17 0 1,18 17-1,0-17 1,-18 0 0,0 0-16,-17 0 15,88 0 1,-18 0 15,0 0-15,53 0-1,-88 0-15,18 0 16,52 0 0,-87 0-16,-1 0 15,106 0 17,-123 0-17,17 35 1,0-35-1,-17 0 17,70 0-1,-53 0-15,1 0-16,-1 0 15,-17 0 1,17 0-1,-18 0 17,19 0-17,17 0 1,-36 0 0,36 0-16,-18 0 15,1 0 16,-1 0-15,-17 0 0,17 0-1,0 0 48</inkml:trace>
  <inkml:trace contextRef="#ctx0" brushRef="#br0" timeOffset="-99602.03">2646 10813 0,'0'-36'15,"-35"54"48,35 17-63,-36 1 15,36-1-15,-53 35 16,53 1-16,-53-1 0,53 1 16,-52-18-16,16 53 31,36-71-15</inkml:trace>
  <inkml:trace contextRef="#ctx0" brushRef="#br0" timeOffset="-99271.48">2928 10848 0,'0'0'0,"0"70"15,-35-34-15,-1 34 16,1 18-16,-35 36 16,17-1-16,-141 213 31,158-248-31,-16 35 31,34-123-31,18 36 31</inkml:trace>
  <inkml:trace contextRef="#ctx0" brushRef="#br0" timeOffset="-98928.2">3334 11024 0,'-53'88'31,"35"-35"-31,-17 18 16,-36 35-16,1 17 15,17 18-15,-53 53 16,71-52 0,-1-37-1,54-105 32</inkml:trace>
  <inkml:trace contextRef="#ctx0" brushRef="#br0" timeOffset="-98600.83">4057 10883 0,'0'0'0,"0"35"16,-88 54 0,0 52-1,35-35-15,-53 88 31,35-36-15,-17 19 15,88-160-31,35-52 32,18 0-32</inkml:trace>
  <inkml:trace contextRef="#ctx0" brushRef="#br0" timeOffset="-98376.11">4057 11201 0,'0'0'0,"0"35"0,-18 177 31,-35-142-15,53 1-16,-70-1 15,35 1-15,-1-18 16,19 0-16,-19 0 16,36-36-16,-53-17 15,53 53-15,18-53 32</inkml:trace>
  <inkml:trace contextRef="#ctx0" brushRef="#br0" timeOffset="-98176.33">4092 11659 0,'-35'36'16,"70"-72"-16,-35 72 0,-35 34 16,0 36-1,-54 0 16,54-71-15,35 0-16</inkml:trace>
  <inkml:trace contextRef="#ctx0" brushRef="#br0" timeOffset="-97274.39">2769 12330 0,'0'0'0,"-17"35"31,-19 35-15,1 1 0,0 35-16,-18 17 15,18-17-15,-1 0 16,-17 106-1,53-142 1,0-35 0</inkml:trace>
  <inkml:trace contextRef="#ctx0" brushRef="#br0" timeOffset="-97006.42">3263 12171 0,'0'53'0,"-17"17"15,-19 36-15,1 18 0,-18-1 16,18 18-16,-18-17 15,18-1 1,-1-17-16,1 35 16,35-123-1</inkml:trace>
  <inkml:trace contextRef="#ctx0" brushRef="#br0" timeOffset="-96717.89">3739 12259 0,'0'0'0,"-35"35"0,35 36 16,-53 52-16,0 1 15,-70 140 1,35-17 0,52-88-1,36-106 17,18-53-17,-18-53-15,71 0 16</inkml:trace>
  <inkml:trace contextRef="#ctx0" brushRef="#br0" timeOffset="-96480.22">3916 12506 0,'0'0'16,"-18"53"-16,18 0 0,-70 53 15,34 17-15,1 1 16,-18-1-16,-17 89 16,34-71 15,54-141 0</inkml:trace>
  <inkml:trace contextRef="#ctx0" brushRef="#br0" timeOffset="-96285.34">3951 13017 0,'0'71'16,"-53"0"-16,141-318 0,-123 352 0,-53 142 0,35-88 31,53-71-31,-35 1 15,35-72-15,0 36 32</inkml:trace>
  <inkml:trace contextRef="#ctx0" brushRef="#br0" timeOffset="-95094.68">6015 10795 0,'0'-35'47,"0"70"-1,0 0-46,-35 36 16,35-18-16,-36 17 16,36 1-16,-35 52 31,0-17-15,35-71-1</inkml:trace>
  <inkml:trace contextRef="#ctx0" brushRef="#br0" timeOffset="-94720.73">6473 10742 0,'0'0'0,"0"53"16,-35 18-16,-18 34 15,-53 125 1,71-107-16,-88 142 15,34-71 1,37 0 0,52-159 15,0-17-15,88-124-1,-53 35 1</inkml:trace>
  <inkml:trace contextRef="#ctx0" brushRef="#br0" timeOffset="-94376.53">6844 10989 0,'0'35'0,"0"-70"0,-88 176 0,35-17 16,-88 158 0,35-53-1,35 18 1,71-194 15,0-35-31,106-89 31,-35-17-31,-18 17 16</inkml:trace>
  <inkml:trace contextRef="#ctx0" brushRef="#br0" timeOffset="-94100.18">7391 10918 0,'-18'53'15,"-17"0"-15,-1 18 16,-16 35-16,-90 123 15,54-17 1,53-107 0,0-52-1,35-17 1,123-72 15,-105-17-31</inkml:trace>
  <inkml:trace contextRef="#ctx0" brushRef="#br0" timeOffset="-93888.26">7426 11324 0,'-35'53'15,"35"0"-15,53-229 16,-177 440-16,89-193 0,176-336 0,-353 688 15,159-334 17,106-89-1,-17-18-31</inkml:trace>
  <inkml:trace contextRef="#ctx0" brushRef="#br0" timeOffset="-93711.06">7444 11659 0,'0'18'16,"-18"17"-16,18 0 15,18-176-15,-107 406 16,178-477-16,-178 459 16,72-211-16,17-1 15,0-18 1</inkml:trace>
  <inkml:trace contextRef="#ctx0" brushRef="#br0" timeOffset="-92752.86">6191 12241 0,'0'0'0,"0"36"32,0-1-17,0 0-15,0 18 16,0 18-16,-35-1 15,35-17-15,0 18 16,-35 35 0,35-36 15</inkml:trace>
  <inkml:trace contextRef="#ctx0" brushRef="#br0" timeOffset="-92459.38">6597 12259 0,'0'0'0,"0"71"15,0-36-15,-53 53 16,-35 71-1,17 35 1,1-53 0,-18 53-1,88-141 1,-36-18 0,36 0-16,18-35 31</inkml:trace>
  <inkml:trace contextRef="#ctx0" brushRef="#br0" timeOffset="-92101.91">6897 12312 0,'0'0'0,"-53"53"0,18 17 0,-1 36 15,-105 124 1,106-107-1,0-17-15,-89 282 32,89-300-17,35-70 1,18-18 0,34-36-1</inkml:trace>
  <inkml:trace contextRef="#ctx0" brushRef="#br0" timeOffset="-91760.13">7250 12400 0,'0'0'0,"0"53"0,-36 18 16,1 17-16,0 53 0,-89 212 31,71-265-15,18 18-16,0 35 15,0-35 1,35-71 15,17-70-15,18-18-16</inkml:trace>
  <inkml:trace contextRef="#ctx0" brushRef="#br0" timeOffset="-91480.7">7532 12453 0,'0'124'15,"-71"-54"1,1 124-1,17-88-15,17-18 16,-69 212 15,105-265-15,35-35 0,-17-17-16,17-1 0</inkml:trace>
  <inkml:trace contextRef="#ctx0" brushRef="#br0" timeOffset="-91299.34">7567 12859 0,'0'35'16,"0"0"-16,0-158 0,-18 299 0,36-299 15,-36 299-15,-17-123 0,35-18 16,-17 54-1,-19-37 1,36-16 0</inkml:trace>
  <inkml:trace contextRef="#ctx0" brushRef="#br0" timeOffset="-88920.65">2258 10989 0,'-18'0'0,"18"-35"16,0 17-1,0-17 48,0 0-16,0 17 15,0-17-30,-35 35 30,35 35-46,0-17-16,0 17 15,0 18-15,0-18 16,0 36-16,0-19 16,0 19-16,0-18 15,0 35-15,0 0 16,0 18-16,0-53 0,-35 18 15,35 87 1,0-87 0,0-18 15,0 0 0,0-18 16,0-17 0,17-18-16</inkml:trace>
  <inkml:trace contextRef="#ctx0" brushRef="#br0" timeOffset="-88580.31">2011 11942 0,'0'35'31,"0"0"-15,0-17 0,35 52-16,36-52 15,-1 35 1,-17-18 15,18-70 0,-36-36-31,-35 54 16,35-107 0,-35 18-1,0 18 1</inkml:trace>
  <inkml:trace contextRef="#ctx0" brushRef="#br0" timeOffset="-87745.66">2099 10918 0,'0'18'0,"-35"35"16,35-35 0,-36 52-16,1-35 15,35-17-15,0 17 16,-17-17 15,17-71 0,35 18-15,-35 17 0,35-17-16,-35 0 0,35 17 15,-17-88 17,-18 89-17,35 17 1,-35-36-16,18 36 78,-18 36-62,0-19-16,35 18 0,-35 1 15,35-1 1,-35-17-16,71 52 31,-36-70-15,-35 35-1</inkml:trace>
  <inkml:trace contextRef="#ctx0" brushRef="#br0" timeOffset="-86513.25">441 11483 0,'18'0'31,"-18"-35"-16,105-54 17,-105 54-32,18-18 0,-18 36 15,0-19 1,35 1-16,-35 88 62,0 0-62,-35 0 16,35 106 0,0-124-1,0 0-15,0 0 16</inkml:trace>
  <inkml:trace contextRef="#ctx0" brushRef="#br0" timeOffset="-86174.13">706 11448 0,'0'0'0,"0"53"0,35-36 16,0 36 0,0-53-1,1 0 1,-36-18-1,17-87 1,-17 16 0,0 54-1,0 0-15,-53 0 16,18 17 0,-53 53 15,88-17-31,-35 17 15,35 18 1,17 0 0</inkml:trace>
  <inkml:trace contextRef="#ctx0" brushRef="#br0" timeOffset="-85840.2">1005 11624 0,'18'0'16,"-18"35"78</inkml:trace>
  <inkml:trace contextRef="#ctx0" brushRef="#br0" timeOffset="-85378.78">1182 11148 0,'35'17'16,"0"-17"-1,36 0-15,-36 0 16,-17 0 0,17 0-16,0 0 15</inkml:trace>
  <inkml:trace contextRef="#ctx0" brushRef="#br0" timeOffset="-85018.76">1217 11236 0,'-70'53'31,"140"-106"-31,-140 159 0,70-89 32,17-17-32,1 0 15,17 0-15,18 0 31,0 0-31,-18 0 16,-35 53 0,35-53-16,-35 53 15,0-17 1,0-1 0,0 18-1,-17-36-15,-54 19 31</inkml:trace>
  <inkml:trace contextRef="#ctx0" brushRef="#br0" timeOffset="-77222.04">4251 12206 0,'18'0'47,"17"0"-31,0 0-1,0-18-15,-17 18 16,17 0-16,-17 0 16,35 0-1</inkml:trace>
  <inkml:trace contextRef="#ctx0" brushRef="#br0" timeOffset="-77066.29">4586 12188 0,'35'0'15,"-17"0"17,-71 0-32,141 0 15,-70 0 1,17 0-1</inkml:trace>
  <inkml:trace contextRef="#ctx0" brushRef="#br0" timeOffset="-76918.53">4815 12188 0,'36'0'16,"-19"0"15,-70 0-31,142 0 15,-36 0 1,-1 0 0</inkml:trace>
  <inkml:trace contextRef="#ctx0" brushRef="#br0" timeOffset="-76762.7">5292 12188 0,'0'0'15,"35"0"17,18 0-1</inkml:trace>
  <inkml:trace contextRef="#ctx0" brushRef="#br0" timeOffset="-76599.45">5697 12188 0,'0'0'32,"36"0"-1,-1-17-15,0 17-1</inkml:trace>
  <inkml:trace contextRef="#ctx0" brushRef="#br0" timeOffset="-76471.19">5909 12171 0,'18'0'31,"-36"0"1,71 0-32,-53-18 31</inkml:trace>
  <inkml:trace contextRef="#ctx0" brushRef="#br0" timeOffset="-76315.23">6015 12153 0,'0'0'16,"35"0"-1</inkml:trace>
  <inkml:trace contextRef="#ctx0" brushRef="#br0" timeOffset="-66711.83">21361 5997 0,'35'0'94,"0"0"-79,18 0 1</inkml:trace>
  <inkml:trace contextRef="#ctx0" brushRef="#br0" timeOffset="-66549.95">21590 5997 0,'0'0'47,"35"0"-47,-17 0 16,17 0-1,0 0 17</inkml:trace>
  <inkml:trace contextRef="#ctx0" brushRef="#br0" timeOffset="-66367.36">21819 5997 0,'36'0'31,"-89"0"-31,70 0 0,36 0 16,0 0 0,0 0-1,-18 0 1,18 0 0</inkml:trace>
  <inkml:trace contextRef="#ctx0" brushRef="#br0" timeOffset="-66246.63">22119 5997 0,'18'0'32,"52"0"-1,-52 0-31,-124 0 0,247 0 0,-105-17 16</inkml:trace>
  <inkml:trace contextRef="#ctx0" brushRef="#br0" timeOffset="-66066.81">22490 5944 0,'0'0'31,"35"0"-15,35 0 15,-52 0-31,35 0 15</inkml:trace>
  <inkml:trace contextRef="#ctx0" brushRef="#br0" timeOffset="-65920.09">22772 5944 0,'35'0'32,"-17"0"14,-71 0-46,159 0 0,-89 0 0,36 0 16,-18 0 0</inkml:trace>
  <inkml:trace contextRef="#ctx0" brushRef="#br0" timeOffset="-65796.94">23036 5944 0,'18'18'62,"17"-18"-30,1 0-32</inkml:trace>
  <inkml:trace contextRef="#ctx0" brushRef="#br0" timeOffset="-65639.92">23248 5962 0,'-212'-18'15,"424"36"16,-177-18-15,-17 0 15,17 0-15</inkml:trace>
  <inkml:trace contextRef="#ctx0" brushRef="#br0" timeOffset="-65475.45">23372 5944 0,'17'0'31,"-34"0"-31,69 0 16,-34 0 15</inkml:trace>
  <inkml:trace contextRef="#ctx0" brushRef="#br0" timeOffset="-62813.18">25153 5186 0,'-18'0'16,"-17"0"15,0 0 0,17 35 0,-17-35-15,35 18-16,-35 17 16,17-35-1,18 53-15,-35-35 31,35 17-31,-18-18 32,18 72-1,0-36-15,0-18 15,0 18 0,35-18-15,1-35-1,-36 18-15,17-18 0,19 0 32,-36 35-32,17-35 15,18 0-15,18 18 31,-17-18-15,-36 35-16,70-35 16,18 35-1,18-35 1,-88 0 15,88 35-15,88-35 15,-177 0-15,19 0-16,-19 0 15,19 0 1,17 0 0,52 0 15,-69 0-31,-19 0 15,19 0-15,16-17 16,1 17 15,-17 0-15,-19-35 0,19 35-1,-1-36 1,0 19 15,0 17-31,-35-36 16,0 1-1,36 17 1,-36-17 0,0-18 15,0 0-16,0 36 1,-18-72 31,-17 72-47,-18-18 16,18 35-16,17-53 15,-17 17 1,-1 36-16,1-53 15,-71 18 1,36 18 15,17-19-31,-124 1 32,124 35-17,-123 0 16,141 0-15,-18 0 0,0 0-1,0 0 1,0 0 0,18 0-1,-36 18 1,36-1 15,0-17-15,35 36-1,-18-36 1</inkml:trace>
  <inkml:trace contextRef="#ctx0" brushRef="#br0" timeOffset="-60130.71">23495 6032 0,'0'18'47,"0"17"-16,0 1-15,0-19 0,0 19-16,0-19 15,0 19 1,0-1-1,0-18 17,0 19-17,0-19-15,0 36 16</inkml:trace>
  <inkml:trace contextRef="#ctx0" brushRef="#br0" timeOffset="-59996.01">23495 6491 0,'0'124'47,"0"-54"-32,0-264 1,0 406-16,0-177 16</inkml:trace>
  <inkml:trace contextRef="#ctx0" brushRef="#br0" timeOffset="-59855.84">23513 6967 0,'0'36'31,"0"-1"-31,0-106 0,0 160 16</inkml:trace>
  <inkml:trace contextRef="#ctx0" brushRef="#br0" timeOffset="-59721.71">23548 7320 0,'0'0'0,"0"18"16,0 17-1</inkml:trace>
  <inkml:trace contextRef="#ctx0" brushRef="#br0" timeOffset="-59545.38">23601 7814 0,'0'0'0,"0"18"15,0 35 1,0-1 0</inkml:trace>
  <inkml:trace contextRef="#ctx0" brushRef="#br0" timeOffset="-58447.61">23513 7549 0,'0'36'16,"0"-1"-1,0-17 1,0 35 0,35-1-1,-35-16 1,0 17-1</inkml:trace>
  <inkml:trace contextRef="#ctx0" brushRef="#br0" timeOffset="-58327.34">23548 8008 0,'0'106'32,"0"35"-1,0-388-31,0 547 15</inkml:trace>
  <inkml:trace contextRef="#ctx0" brushRef="#br0" timeOffset="-58193.49">23548 8555 0,'0'88'31,"0"-229"-31,0 194 0,0 53 15,0-71-15</inkml:trace>
  <inkml:trace contextRef="#ctx0" brushRef="#br0" timeOffset="-58055.96">23530 8978 0,'0'0'0,"18"0"0,-18 18 15,0 17 1</inkml:trace>
  <inkml:trace contextRef="#ctx0" brushRef="#br0" timeOffset="-57776.94">23601 9454 0,'0'0'0,"35"18"16</inkml:trace>
  <inkml:trace contextRef="#ctx0" brushRef="#br0" timeOffset="-56975.53">23566 9119 0,'35'18'32,"-35"17"-1,0 0-15,0-17-1</inkml:trace>
  <inkml:trace contextRef="#ctx0" brushRef="#br0" timeOffset="-56854.71">23548 9402 0,'0'35'32,"0"-70"-32,0 105 0</inkml:trace>
  <inkml:trace contextRef="#ctx0" brushRef="#br0" timeOffset="-56576.74">23548 9913 0,'0'35'15,"18"-35"1</inkml:trace>
  <inkml:trace contextRef="#ctx0" brushRef="#br0" timeOffset="-56186.48">23618 10266 0,'0'35'16,"0"0"15,0-17-15,0 17 0,0-17 15</inkml:trace>
  <inkml:trace contextRef="#ctx0" brushRef="#br0" timeOffset="-54672.7">23601 10389 0,'0'-17'62,"-18"17"-31,1 0 1,17 53-32,0-1 15,52-52 17,-16 0-17,-36-17 1,0-36 15,0 35-15,-18 18-16,-17 36 31,0-1-31,35 18 16,17-18 15,36-35-31,-35-18 15,-18-17 1,0 17-16,0-17 16,0 18-1,-36 17 17,-16 70-17,52-35 32,35-35-47,0 0 16,-35-35-1,0-18 1,-35 18 0,0 53-1,-1 34 16,36-16-15,36-36 15,-1-18-31,-35-17 16,0 17 15,-18 18-15,1 0 15</inkml:trace>
  <inkml:trace contextRef="#ctx0" brushRef="#br0" timeOffset="-50995.04">22966 11042 0,'0'18'16,"-35"-18"-16,35-18 62,0-17-46,0-1-1,0 1 1,0 0 0,17 35-16,1-18 31,17 18-31,18 0 31,-35 0-31,-18 53 16,35-53-16,-35 35 15,35-35 1,-35 36-16,18-36 16,17 35-1,0-35 1,-17-35 15,17-18-15</inkml:trace>
  <inkml:trace contextRef="#ctx0" brushRef="#br0" timeOffset="-50501.08">22966 11324 0,'0'-17'32,"0"-36"-17,35 17 1,0 36-1,-17 0 1,17 0 0,1 0-1,16 71 17,-34-71-17,17 0 1,-35-18-1,36 18 1,-36-35 15,17 35-31</inkml:trace>
  <inkml:trace contextRef="#ctx0" brushRef="#br0" timeOffset="-49812.71">23407 10866 0,'0'35'63,"0"18"-63,0-18 15,0 18-15,0-18 16,0 0 0,35-35-1,-17 0 1,17 0-1,0 0 1,-17 0 0,17-35-1,-35 0 1,0 17 15,0 54 0,0-1-15,0-18-16,0 19 0,0-19 16,0 19-1,0 52 1,0-18 15,0-34-15,35-36-1</inkml:trace>
  <inkml:trace contextRef="#ctx0" brushRef="#br0" timeOffset="-48853.13">23954 11130 0,'0'-35'16,"35"35"-1,-35-18 1,-35 18 15,-18 0-15,0 18-1,53 17-15,-18 0 16,18-17-16,0 17 16,0 1-1,0-19-15,71-17 16,-36 0-16,18 0 15,17-53 17,-70 18-32,36 35 0,-36-53 47,0 71-32,0 17-15,35 18 31,-35-18-31,18-35 16,17 0-16,-17-70 31,-18 52 1,35 18-17,-35 35 1,0 1-16,70 34 31,-52-70-15,-18-35-1,0 17 1,35-17 0,1 70 15,-1 1 0,-35-19 0,17-17-15,-17 35 15</inkml:trace>
  <inkml:trace contextRef="#ctx0" brushRef="#br0" timeOffset="7998.59">28504 12506 0,'18'0'62</inkml:trace>
  <inkml:trace contextRef="#ctx0" brushRef="#br0" timeOffset="8187.76">28575 12682 0,'0'53'0,"0"-194"0,0 318 0,0-266 16,0 213 0,0-71-1,0-18 1</inkml:trace>
  <inkml:trace contextRef="#ctx0" brushRef="#br0" timeOffset="9029.08">29087 12294 0,'0'0'0,"0"-35"16,0 70 46,0-17-46,35 17-16,0 18 15,-35 0-15,71 0 16,17 88 0,-18-53 15,-34-105 16,-36-19-47,0 1 15,0 0-15,0-18 16,0-35 0,0 35-1,0 0 1,0 18 15</inkml:trace>
  <inkml:trace contextRef="#ctx0" brushRef="#br0" timeOffset="9490.66">29757 12453 0,'35'0'16,"-17"0"-1,17-18-15,18 18 16,-35 0-1,52 0 1</inkml:trace>
  <inkml:trace contextRef="#ctx0" brushRef="#br0" timeOffset="9650.7">29774 12594 0,'36'0'16,"-19"0"-1,19 0-15,-1 0 0,18 0 32,-18 0-17</inkml:trace>
  <inkml:trace contextRef="#ctx0" brushRef="#br0" timeOffset="10191.95">30162 12471 0,'18'0'0,"0"0"32,-18 35-17,35 18 1,-35-35-16,35-18 16,-35 52-16,18-52 15,-18 18-15,88 17 31,-70 1 1,17-36-32,18 0 31,-53-18-31,35-35 16,-35 0-1,0 36-15,0-36 16,-123-177 15,88 195-15,17 35-16,-17-53 15,-1 53-15,19 0 16,-54 18 0,53 70-1,18-35 1,0 53 15,0-89-31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9:25:41.052"/>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definitions>
  <inkml:trace contextRef="#ctx0" brushRef="#br0">13282 5380 0,'0'35'31,"0"0"-15,0 1-16,0 34 15,0-34 1,35 16-1,18-52 1,-17 0 0,52-176 15,-88 158-15,0 36 15,0 35-16,0 0 1,0-18-16,35 36 0,-35-1 16,35 18-16,-35 124 31,-88 194 0,53-371-31,17-35 16,-17 35-16,0-35 15,-18 0 1,-35-123 15,88 70-15,0 0-16,17 35 16,-17-17-16,71-35 15,-36 34-15,71-122 31</inkml:trace>
  <inkml:trace contextRef="#ctx0" brushRef="#br0" timeOffset="458.69">13723 5556 0,'0'-35'16,"35"35"15,-17 0-31,17 0 16,1-18-16,-19 18 15,18 0-15,1 0 16,-19 0 0</inkml:trace>
  <inkml:trace contextRef="#ctx0" brushRef="#br0" timeOffset="649.54">13776 5662 0,'35'0'31,"1"0"-15,-19 0-16,18 0 0,-17 0 15,35 0 1,-18 0 0</inkml:trace>
  <inkml:trace contextRef="#ctx0" brushRef="#br0" timeOffset="1741.64">14199 5680 0,'18'0'16,"0"0"-1,17-18 1,0 18-16,0-53 16,-17 53-16,17-53 0,18 18 15,-53 0 1,36 35-1,-36-53-15,0 17 16,-71 1 15,-35 35 1,106 53-32,-53-18 15,53 1-15,0-1 16,18 53-1,35-53 1,17 18 0,-52-53-16,53 18 15,-19-18 17,1 0-32,-35 0 31</inkml:trace>
  <inkml:trace contextRef="#ctx0" brushRef="#br0" timeOffset="2435.16">14517 5080 0,'0'18'47,"0"17"-32,53-35-15,-53 18 16,53-18-16,-53 52 15,35-52-15,0 18 16,-35 17 0,35-35 15</inkml:trace>
  <inkml:trace contextRef="#ctx0" brushRef="#br0" timeOffset="2715.49">14746 4974 0,'-35'35'46,"35"18"-30,-53 36 0,0-37-16,53 1 15,-88 36 1,88-54 15</inkml:trace>
  <inkml:trace contextRef="#ctx0" brushRef="#br0" timeOffset="8398.78">11800 10019 0,'0'18'125,"0"-1"-109,18-17-1,-18 53-15,0 0 16,0-18 0,0 1-1,0-1 1,35-18-1,-35 36 17,0-17-17,0-1 1,0 0 0,0 0-1,18 1 1,-18 17 15,0-18-15</inkml:trace>
  <inkml:trace contextRef="#ctx0" brushRef="#br0" timeOffset="8517.24">11871 10654 0,'0'53'31,"0"-141"-31,0 211 16,0-211-16,0 194 15,0-71 1,0-17 0</inkml:trace>
  <inkml:trace contextRef="#ctx0" brushRef="#br0" timeOffset="8849.53">11836 10971 0,'0'18'15,"0"17"1,0-17 0,0 35-1,0 0 1,0-18-1,0 18 17,0 53-17,0-53 1,0-36 0,17 19 15</inkml:trace>
  <inkml:trace contextRef="#ctx0" brushRef="#br0" timeOffset="10061.68">11800 11994 0,'0'53'31,"0"-17"-31,0-19 16,0 19-16,0 16 15,0 1 1,0-17 0,0 17-1,0-1 1,36-16-16</inkml:trace>
  <inkml:trace contextRef="#ctx0" brushRef="#br0" timeOffset="10333.79">11836 12929 0,'0'0'0,"0"36"16,0-1 0,0-18-1,0 19 1,0-19 0,0 19-16</inkml:trace>
  <inkml:trace contextRef="#ctx0" brushRef="#br0" timeOffset="10551.91">11800 13600 0,'0'35'0,"0"0"15,0 0 1,0 1-16,0-1 16,0-17-16,0 17 15,-35 18 1</inkml:trace>
  <inkml:trace contextRef="#ctx0" brushRef="#br0" timeOffset="11420.29">11783 14393 0,'17'0'47,"-17"53"-47,0-17 15,0-1-15,0 71 16,0-71-1,0 194 17,0-211-32,0 17 15,0-17 1</inkml:trace>
  <inkml:trace contextRef="#ctx0" brushRef="#br0" timeOffset="11620.02">11712 15363 0,'0'0'0,"0"53"32,0-17-32,0 17 15</inkml:trace>
  <inkml:trace contextRef="#ctx0" brushRef="#br0" timeOffset="13433.93">9543 10037 0,'0'-18'47,"17"18"-32,1 0 1,17 0 0,-17 0-1,17 0 1</inkml:trace>
  <inkml:trace contextRef="#ctx0" brushRef="#br0" timeOffset="13598.25">9754 10019 0,'18'0'32,"17"0"-32,0 0 15,1 0 17,70 0-1</inkml:trace>
  <inkml:trace contextRef="#ctx0" brushRef="#br0" timeOffset="13756.87">10089 10019 0,'18'0'31,"17"0"-15,-17 0-1,35 0 1,0-18-1,-18 18 1</inkml:trace>
  <inkml:trace contextRef="#ctx0" brushRef="#br0" timeOffset="13908.66">10407 10001 0,'0'18'16,"35"-18"-1,36 0 16,-54 0-31,54 0 32,-53 0-32,17 0 0</inkml:trace>
  <inkml:trace contextRef="#ctx0" brushRef="#br0" timeOffset="14077.62">10848 10019 0,'35'0'63,"36"0"-48,-1 0 1,89-18 0</inkml:trace>
  <inkml:trace contextRef="#ctx0" brushRef="#br0" timeOffset="14209.57">11324 10001 0,'35'0'63,"18"0"-63,-17 0 16,17 0-1,-1-35-15</inkml:trace>
  <inkml:trace contextRef="#ctx0" brushRef="#br0" timeOffset="14339.04">11642 9966 0,'-36'0'16,"72"0"-16,-19 0 47</inkml:trace>
  <inkml:trace contextRef="#ctx0" brushRef="#br0" timeOffset="14483.11">11730 9966 0,'35'0'47</inkml:trace>
  <inkml:trace contextRef="#ctx0" brushRef="#br0" timeOffset="15093.65">11800 10001 0,'0'0'15,"18"0"17,-18 36 77,35-36-78,-17 0-15,-18-18 15,0 0 0,-18 18-15,-17 18 0,35 0 15,0 17-31,18-35 0,-1 0 31,-17-18-15,0-52 15,-17 34-15,-1 36-1,-17 36 1,35 17 0,-36-53-1,36 35-15</inkml:trace>
  <inkml:trace contextRef="#ctx0" brushRef="#br0" timeOffset="16839.88">9419 10001 0,'35'0'16,"-35"-17"31,-17 17-16,17 35 0,17-35-15,36 0 0,-35 0-16,35 0 15,-53-18 16,0 1-15,-18 17 15,1 17-15,17 19-16,0-1 31,17-35-15,36 0-1,-18-18 1,-35-35 0,0 36-1,-17 17 17,-1 0-32,-17 53 31,35-18-16,18-35 1,34 0 0,1 0-1,-53-18 1,0-17-16,0 0 16,0-1 15,-17 36-31,-36 36 15,18 17 1,35-18 0,17-35 15,18 0-15,-35-35-1,18-18 1,-18 35-1,-18-17 1,-17 35 0,-18 17-1,0 54 17,53-36-1,71-35-16,-71-17-15,53 17 16,-53-36 0,17-17 15,-17 36-15,-52 17-1,34 0 1,18 17-16,-53-17 15,53 53-15,-35 0 16,52-53 15,1 0-15,17-53 15,-35 36-15,-17 17 31,-1 0-32,18 53 1,-35-53-16,35 35 16,17-35 15</inkml:trace>
  <inkml:trace contextRef="#ctx0" brushRef="#br0" timeOffset="41056.07">6738 10125 0,'35'-18'47,"1"-17"-31,-19 35-16,19-71 15,-1 36 1,0 17-16,-17-17 0,-18 0 15,53-1 1,-53-16 0,0 16-1,-71 36 17,18 0-17,18 18-15,0 123 31,-1-106-31,36-17 16,0 17 0,18 1-16,-18-19 0,71 36 15,-19-18 17,142 1-1,-158-36-16,-1 0 1,0 0 0,-17 0 15,-18-18-31</inkml:trace>
  <inkml:trace contextRef="#ctx0" brushRef="#br0" timeOffset="41704.03">7355 9948 0,'-35'0'0,"35"-35"31,18-18-15,-18 35-1,35 18-15,-35-35 16,18 35 0,17 0-1,-17 18 1,70 52 15,-53-70-15,18 0-1,0 0-15,-18-35 16,-17 0 0,17 0 15</inkml:trace>
  <inkml:trace contextRef="#ctx0" brushRef="#br0" timeOffset="42205.07">7426 10089 0,'18'0'47,"-18"-17"-47,35-18 32,-35 17-17,18 18 1,34 0-1,-34 0 1,35 0 0,35 0 15,-53 0-15,1 0 15,-19 0 0,19 0 16</inkml:trace>
  <inkml:trace contextRef="#ctx0" brushRef="#br0" timeOffset="43613.62">11783 15646 0,'0'53'0,"0"0"16,0-18 0,17 18-1,19 0 1,-36-36-1</inkml:trace>
  <inkml:trace contextRef="#ctx0" brushRef="#br0" timeOffset="43763.82">11836 15981 0,'0'0'0,"0"17"31,0 19-16</inkml:trace>
  <inkml:trace contextRef="#ctx0" brushRef="#br0" timeOffset="46023.03">14252 15822 0,'0'0'0,"0"18"46,18-18-30,52 0 0,-52 0-1,35 0 1,194 53 15,-212-18-31,0 18 16,-35-18-1,0-17 1,-35 35 15,0-18-15,0-35-16,-106 35 16,123-35-1,-35 0 1,35 18-1,18 17 1,18 0 0</inkml:trace>
  <inkml:trace contextRef="#ctx0" brushRef="#br0" timeOffset="46302.32">14746 16245 0,'35'0'16,"1"0"-1,-1 53-15,0-53 16,18 53-1,-18 0-15,1-53 16,17 53 0,0-35-1</inkml:trace>
  <inkml:trace contextRef="#ctx0" brushRef="#br0" timeOffset="46500.16">15046 16210 0,'0'0'0,"-35"18"15,-1 35-15,-17 0 16,-70 88 0,70-35 15,18-71-16</inkml:trace>
  <inkml:trace contextRef="#ctx0" brushRef="#br0" timeOffset="50686.88">8043 9931 0,'0'0'0,"0"-71"32,0 36-17,0 17-15,0-17 16,0 17-16,71-17 31,-1 53 0,-70-1-31,36 36 16,-36 0-16,0-18 16,0 71-1,-18-70-15,-35 87 32,-17-52-1,34-36-31,1-35 15,35 35 1,18-35 31,35-18-31,-18-17-1,53 35 1,-70-35-1,17 35 1,18 0-16,-35 0 31,17 18-15</inkml:trace>
  <inkml:trace contextRef="#ctx0" brushRef="#br0" timeOffset="51267.71">8502 10160 0,'0'35'62,"-35"-35"-62,35 36 16,0-19 15,17-17-15,19-17 15,-36-1-15,-18 18 15</inkml:trace>
  <inkml:trace contextRef="#ctx0" brushRef="#br0" timeOffset="51841.52">8643 9860 0,'-18'-35'15,"18"0"1,0 17 0,18 18 46,35 0-46,-18 0-1,18 0-15,-35 0 16,-18-35 15,0-1-15,0 54 15,-18 141 0,18-89-31,0-17 16,0-17-16,0 16 16,0 1-1,0-17-15,0-54 47</inkml:trace>
  <inkml:trace contextRef="#ctx0" brushRef="#br0" timeOffset="52019.11">8661 10089 0,'0'0'15,"35"0"17,0 0-17,-17 0-15,-18-35 16,53 35-16,0 0 15,0-35 1</inkml:trace>
  <inkml:trace contextRef="#ctx0" brushRef="#br0" timeOffset="52479.27">9013 9895 0,'0'0'0,"0"-17"0,0-19 15,18 1 1,-18 18 0,35 17-1,-35-36-15,18 36 16,17 0 15,-35 177 0,-17-142-31,-36 36 16,53-54 0,-53 18-1,35 1 1,18-1-1,88-35 17,-35 0-17,-17 0 1,-1 0 15,0 0-15</inkml:trace>
  <inkml:trace contextRef="#ctx0" brushRef="#br1" timeOffset="84902.13">12982 6756 0,'0'35'188,"-17"-35"-173,17 35 32,0-17 0,-18-18-31,18 35-1,0-17 16,-35 17 1,35 0 15,-36-35-32,36 18 1,0 17-1,-17-35 1,17 36-16,0-19 16,0 18 15,-36 1-15,36-19-1,0 36 16,-35-17-15,35-19-16,0 36 31,-35 0-15,35 35 15,-35-35-31,35 0 16,0-18-1,-36 18 1,36 0 0,-17-35 15,-19 141-15,36-124-1,-35-35 1,35 123-1,-35-105 1,17 158 15,18-158-15,-35 35 0,35 0-16,0-18 31,-35 18-16,35 0 1,-36 17 0,36-17-1,0-17 1,-17 17 0,17 0 15,0-1-31,-36-16 15,36 17 1,-70 88 31,70-88-47,-35-18 16,35-17-16,0 17 15,-36 0 1,36-17-16,-17 52 15,-19 19 17,36-37-17,-35-16 1,0 17 0,35-18-1,-18-35-15,-17 53 31,0-18-15,35 0 0,-18-17-1,-17 17 1,35-17 0,-35 70 15,35-35-31,0-18 15,-36-35 1,36 106 0,0-71-1,-17 71 17,-19-88-32,36 17 15,-35 18 1,17 18-1,18-54-15,-35 19 16,35-1 0</inkml:trace>
  <inkml:trace contextRef="#ctx0" brushRef="#br1" timeOffset="86650.13">11836 10054 0,'0'18'16,"-18"17"-1,18 0 1,-35-35-1,17 36 1,18 17-16,-35-18 16,-18 88 31,53-70-47,0-18 15,0-17-15,-35 88 16,35-71-1,0 89 17,-36-89-17,36 18 1,0 0 0,-35-18-1,35 18 16,0 0-31,-35-18 16,17 71 15,-17-71-15,35-17-16,-53 70 47,53-53-47,-35 18 15,35 0 1,-36 0 0,36-18-1,-70 107 32,70-107-47,0 0 16,-35-17-16,35 17 15,-18 18 1,-17 18 0,35 17-1,-36-53 1,36 53 15,-35-70-31,35 17 16,-18 36-1,18-36 1,0 18 0,-35 0-16,0 17 31,35-17-15,0-17-1,-35 34 16,-1 1-15,36-18 0,-35-1-16,17 19 15,-17 35 32,35-71-47,-35 18 16,35-18-16,0 1 15,-35-36-15,35 35 16,0 18-16,-18-53 16</inkml:trace>
  <inkml:trace contextRef="#ctx0" brushRef="#br1" timeOffset="88226.34">10830 13176 0,'-35'0'32,"35"18"-17,0 35 1,-35 17 0,35-52-1,-18 17-15,18-17 16,-35 17-16,35 0 15,-35 36 1,-71 70 0,70-88-1,36-18 1,-53 36 0,1 35-1,-1-71-15,17 36 16,36-36-16,-70 106 47,70-106-47,-35 0 15,35 1 1,-36 17 0,36 0-1,-35-18 1,17 106 15,18-70-15,-35-71-1,0 123 17,35-105-32,-18-18 15,18 53-15,-35 17 31,35-17-31,-35 0 16,17 18 15,18-89 32</inkml:trace>
  <inkml:trace contextRef="#ctx0" brushRef="#br1" timeOffset="89567.53">11783 9984 0,'0'0'0,"0"-53"15,17 17-15,19-52 16,-1-71 15,53 18-15,-35-53-1,35 0 17,-52 141-17,-36 36-15,35-54 16,-18 54 0,-17-36-1,0 17 32,0 19 31,36 17-62,-36-36-16,0-16 15,35 34 1,-35-35 0,35 18-16,-35-1 15,0-17 1</inkml:trace>
  <inkml:trace contextRef="#ctx0" brushRef="#br1" timeOffset="91311.5">12259 8714 0,'0'0'0,"0"17"0,0 19 16,0 16-16,0-16 15,-18 105 1,-17 0-1,35-88-15,-35 70 16,0-17 15,-1-71-15,36 1 0,0-72 30,36-16-30,69-178 0,-16 19-1,-1 17 1,-53-36 0,-17 54 30,-18 123-46,0 71 47,0 34-31,0-34 0,0 35-1,0-18 1,0-52 15,0-36-15,0-35 15,0 35-31,106-159 31,-71 88-15,0 36-1,0-88 17,-17 141-17,-18 17-15,35-53 16,-35 54 0,0-89-1,0 71 1,36-18-1,-36 0 17,0 0-17,0 18-15,35-1 16,-35 19 0,0-19-1,0 19 16,70-107 1,-70 89-32,0 0 15,53-53 1,-35-18 31,-18 70-32,0 19 1,35-54 0,-35 36-1,0 17 17,0-17-17,53-18 1,-53 36-1,0-19 1,35 1 15,-35 17 1,0-17 14,0 53 48,0-1-78,0 19-1,0-1-15,0-17 16,-17 17-16,17 0 16,0-17-16,-36 70 15,36-35 1,-35 17 0,18 19 15,-19-36-16,36-18 1,-35 18-16,35-18 0,-35 71 16,-1-18 15,1-35-31,35 0 0</inkml:trace>
  <inkml:trace contextRef="#ctx0" brushRef="#br1" timeOffset="93581.55">12418 8290 0,'0'36'62,"0"-19"-62,0 18 16,0 18-16,0 0 15,-36 141 1,-34 36 0,-54-36-1,36 88 17,53-282-17,35 18-15,0-36 47,0-53-16,35 36-31,-35-18 0,53-53 16,35-52 15,-52 87-31,-1-70 16,0 53-1,-35 52 17,-17 107-1,17 0-31,-71 105 16,-17 53-1,-36 159 32,89-300-31,35 1 15,-35-19-15,35-52-1,-18 105 1,18-87-1,-35 17 1,0 35 15,35-35-31,-36 0 16,36-18 0,0 0-1,-17-35-15,17 35 16,0-17 15,0 17-15,0-52 31,0-19-32,0-34 1,17-71-1,54-18 1,-71 71 0,53-18-16,-53 35 15,35-52 1,18 17-16,-18-35 16,-35 17-1</inkml:trace>
  <inkml:trace contextRef="#ctx0" brushRef="#br1" timeOffset="94743.52">11800 10372 0,'0'17'0,"-35"19"16,35 16-1,-18-16 1,18-19-1,-35 54-15,35-18 16,-53 0 0,18 17-1,35-52 1,-35 105 15,17-123-15,18 36-16</inkml:trace>
  <inkml:trace contextRef="#ctx0" brushRef="#br1" timeOffset="96528.95">10918 13282 0,'0'-18'16,"-17"18"31,17 36-31,0-1-16,0 18 15,0-18-15,0 18 16,0 0-1,35-18 1,71-141 15,-106 71-15,18-18-16,-18 0 0,0 36 16,0-19-1,0 160 32,0-71-47,0 17 16,52 89-1,-52-18 1,0 36 0,0-142-1,-70 53 1,70-70-1,-53-18-15,0 0 16,0-18 0,0-70 15,89-36 16,-1 89-47,0 0 0,0 17 15,54-52 1,-54 34-16</inkml:trace>
  <inkml:trace contextRef="#ctx0" brushRef="#br1" timeOffset="96725.13">11289 13370 0,'0'-17'15,"53"17"-15,-18 0 16,18 0 0,-35 0-1,17 0 1</inkml:trace>
  <inkml:trace contextRef="#ctx0" brushRef="#br1" timeOffset="96937.56">11377 13511 0,'0'0'0,"53"0"47,-18 0-31,1 0-16,-1 0 31,-18 0-15</inkml:trace>
  <inkml:trace contextRef="#ctx0" brushRef="#br1" timeOffset="98989.85">11783 13494 0,'35'0'62,"-17"0"-62,17 0 16,71-71 0,-71 54-16,0-19 15,54-34 1,-19 34-1,-70 1 1,0 0 0,-18 17-1,-17 18 1,0 0-16,-71 88 47,106-70-47,-35 17 0,35 18 15,0 18 17,0-18-17,17 0 1,36-18 0,0-35-16,0 35 31,35-35-16,-17-17 1,-53 17-16,17-36 16,0 36 46</inkml:trace>
  <inkml:trace contextRef="#ctx0" brushRef="#br1" timeOffset="101194.47">11695 15981 0,'0'-35'0,"-18"17"31,-17 18-15,17 0-1,-35 35 1,53-17-16,-106 158 31,106-105-31,-53-1 16,53 1-16,0-18 16,-35 0-16,35 70 31,18-88-31,105 54 31,-70-89-15,53 0-1,-36 0 1,125-71-16,-72 1 31,-17-1-31,0-88 47,-71 124-47,-35 17 16,0-35-16,-18-88 31,-52 53-15,-89-35-1,-123 52 16,246 71-15,1 0 0,18 0-16,-36 53 15,53-18 1,-36-17 0</inkml:trace>
  <inkml:trace contextRef="#ctx0" brushRef="#br1" timeOffset="102892.46">12312 13176 0,'0'18'15,"18"-53"63,-18 17-78,35-17 16,-18-54 0,-17 54-1,0 18-15,0-19 16,0 72 46,0 34-46,0-17 0,0-35-16,0 17 0,0 18 31,0 53 0,0-71-15,0-17 15</inkml:trace>
  <inkml:trace contextRef="#ctx0" brushRef="#br1" timeOffset="103864.33">12612 13370 0,'0'36'62,"35"-36"-31,-17-18-15,-18 0 0,0-17 15,-36 53-15,36 35-1,0-36 1,18-17-1,0 0 17,-18-35-1,0 53 31</inkml:trace>
  <inkml:trace contextRef="#ctx0" brushRef="#br1" timeOffset="104282.45">12859 13282 0,'35'0'63,"-35"71"-63,35-36 16,-35-17-16,36 17 15,16 35 1,1-17-16,-17-53 31,-36 18-31,17-18 31</inkml:trace>
  <inkml:trace contextRef="#ctx0" brushRef="#br1" timeOffset="104502.54">13053 13300 0,'0'0'0,"-53"53"31,53-18-31,-53 18 16,0 35 0,18-35-16,-1 0 15,36-36-15,0 19 16,36-36 15</inkml:trace>
  <inkml:trace contextRef="#ctx0" brushRef="#br1" timeOffset="104975.79">13547 13441 0,'0'35'15,"35"-35"32,18 0-31,-18 0-16,18 0 15,-18 0-15,18 0 16,0 0-16,-35 0 16,35 0-1,-53-18 1</inkml:trace>
  <inkml:trace contextRef="#ctx0" brushRef="#br1" timeOffset="105181.51">13811 13353 0,'0'0'0,"0"17"15,0 54 1,0-54-1,0 19-15,0 17 16,0 17 15,53-35-15</inkml:trace>
  <inkml:trace contextRef="#ctx0" brushRef="#br1" timeOffset="105963.6">14446 13441 0,'18'-18'16,"-18"1"-1,35-19-15,-35 1 16,35 17-16,-35-35 16,18 1-16,-18-1 0,0 17 15,0 1 1,0 0-16,0 17 15,-35-35 1,17 53 0,-35 71-1,0 246 32,53-281-47,0 52 16,0-35-1,53-53 1,18 53 0,35-18 15,-71-35-31,0-18 0,-17-17 16,17 35-1,-35-71 1,-70-17 15,34 88-31,-140 18 16,141 17-1,35-17 1,-53 17-16,53 36 31,0-36-31</inkml:trace>
  <inkml:trace contextRef="#ctx0" brushRef="#br1" timeOffset="109863.24">9578 4269 0,'-18'0'16,"18"17"-1,0 36-15,-70 18 16,70-1-16,-53 54 15,0 17 17,35-141-32,18 35 15,18-88 17,-18 18-32,53-18 15,0-88 1,-18 0-1,-35 88-15,18-53 32,-18 71-17,0 52 48,0 1-48,35 106 1,0-72 0,-35 1-16,35-17 15,-35-19-15,36 54 16,-36-54 0,17 19-1,-17 17-15,0-18 16,0 0-1</inkml:trace>
  <inkml:trace contextRef="#ctx0" brushRef="#br1" timeOffset="110680.61">9084 4092 0,'-35'0'16,"35"53"0,-18-18-1,18 18-15,0-35 16,0 17 0,0 18-16,35-18 31,71-123 0,-88 53-31,-18 0 16,35-1-16,-35 54 47,0 35-32,0 18-15,0-19 16,35 54-1,-35-18-15,0-17 0,0-18 16,-17 88 15,-36-123-15,0-18 0,0-36-1,35-52 1,18 35-1,106-35 17,-71 53-17,-17 35 1</inkml:trace>
  <inkml:trace contextRef="#ctx0" brushRef="#br2" timeOffset="118190.26">7320 15346 0,'35'0'16,"1"-18"15,-36-17-15,-36 17-1,-17 18 1,1 0 15,52 36-31,0-19 31,35-17-15,53 0 0,-88-17-1,0-36 17,-18 53-17,-35 0 1,18 70-1,35-17 17,35-53-17,1 0 1,-36-35 0,0 0-1,0-1 1,-18 36-1,-17 0 17,35 36-32,35-36 31,0 0-31,-17-18 16,-18-53-1,0 18 1,-35 53 31,17 18-32,18 17-15,0 1 32,0-54-1,35 18-16,-35-18-15,0-17 16,-17 35 15</inkml:trace>
  <inkml:trace contextRef="#ctx0" brushRef="#br2" timeOffset="120479.51">4092 16298 0,'35'0'31,"1"0"-15,-19 0 0,36-17-1,-17 17 1,-19 0-1,36 0 1,-53-36 0,53 36-16,-18-35 15,18 35 1,-17-18 0,16 18-1,-34 0 16,35 0-31,18-35 32,-19 0-32,1 35 15,0-35 1,-35 35 0,17 0-1,-17-36 16,17 36-31,18-17 32,-18 17-17,-17-36 1,17 36 0,1-35-1,-19 35 16,36-17-15,-18 17 0,-17 0-1,-18-36 1,53 36 0,-18 0-1,0 0 1,-17-35-1,17 35 1,1 0 0,-19-18 15,19-17-15,17 35-1,52-35 1,-52 0-1,0 35 1,-53-18 0,71 18-16,70-35 47,-141-1-47,53 36 15,-18-17 1,36 17-1,-18 0 1,52-36 15,-52 36-15,-17-35-16,-19 35 31,18 0-31,1-18 16,-19 18-16,72 0 15,-37-35 1,1 35 15,-17 0-15,-19 0 0,72-35-1,16 0 16,-69 35-31,-1 0 16,-17 0-16,17-36 16,-18 36-1,19 0 1,-1 0 31</inkml:trace>
  <inkml:trace contextRef="#ctx0" brushRef="#br2" timeOffset="122477.52">7126 15452 0,'0'-18'15,"18"18"1,-18-35-16,35 35 16,-17 0-1,35-18 1,-1-17-1,37 0 1,17-1 15,-71 19-15,0 17 0,-17 0-1,17 0 1,-35-36-16,123 1 47,-123 17-47,36 18 15,-19 0 1,36-35 0,0 0-1,-35 35 1,17-18-1,-17 18 1,17-35 0,0 35-1,18-35 1,-17 35-16,16-36 31,1 36-15,0-35-1,-17 17 1,105-17 0,-53 0-1,18 0 1,-18-1 15,-88 19-15,35 17-1,53-36 1,-35 1-16,124-35 31,-107 34-15,-17 36 0,-18 0 15,-35-17-16,18 17-15,70-36 32,36-16-17,-89 52-15,18-36 16,0 36 15,0-17-15,-36-19-1,36 36 1,53-35 15,-88 0-15,17 35 15,0 0-15,-35-18-16,18 18 31,17 0 0,-35-35 16,18 35 0,17 0 94,-52 0-63</inkml:trace>
  <inkml:trace contextRef="#ctx0" brushRef="#br2" timeOffset="123907.84">7091 15346 0,'0'0'0,"17"0"79,36-18-79,-17 18 15,-1-17 1,-17 17-16,34-36 0,160-34 31,-141 17-15,-1 53-16,18-53 15,1 35 17,-72 18-17,-34 0 48,-72 0-48,37 53-15,-19-18 16,18-35 0,-35 53-16,-36-17 15,107-36 1,52 0 46,18-18-62,0 18 16,70-35 0,18-18-1,-88 53 1,0-35-1,-17-1 1,-1 36-16,-53 0 47,-17 0-31,0 18-16,-18-18 15,-247 88 1,123 18 15,142-106-15,35 35-16</inkml:trace>
  <inkml:trace contextRef="#ctx0" brushRef="#br2" timeOffset="126490.49">2293 16986 0,'0'-17'47,"35"17"-31,1 0-1,-1 0 1,0 0-16,-17 0 15,105-36 1,-70 1 0,124-18 15,-142 53-31,18-35 16,-18 35-16,18-35 15,0 35 1,106-89 31,-124 54-32,18 0 1,0 35 0,-18-35-1,-17 35 1,-18-18-16,53 18 31,17-35 0,-70-1-31,18 36 16,17 0-16,-35-17 16,53-19 15,0 36-31,0-35 31,-18 35-31,18 0 16,-53-17-1,53 17-15,17-36 32,1 1-17,-36 35 1,1-35-16,-19 35 15,36 0 1,-18-18 0,36 18 15,-18 0-15,35-35-1,-53 35 1,1-36-1,-1 36 17,-17 0 15,-18-17-32,35 17 1,-18 0-1</inkml:trace>
  <inkml:trace contextRef="#ctx0" brushRef="#br2" timeOffset="127826.5">7355 15275 0,'36'0'31,"-36"18"0,0 17-15,0-17 0</inkml:trace>
  <inkml:trace contextRef="#ctx0" brushRef="#br2" timeOffset="128110.96">7373 15469 0,'0'71'32,"0"-36"-17,0-141-15,-18 212 0,18-71 16,0-17 0,0 35 15,0-18-16,0-17 1,0 17 0,0-17-1,0 17 1,0 0 31,0-17-32</inkml:trace>
  <inkml:trace contextRef="#ctx0" brushRef="#br2" timeOffset="128237.84">7355 15928 0,'0'35'31,"0"-70"-15,0 105 15</inkml:trace>
  <inkml:trace contextRef="#ctx0" brushRef="#br2" timeOffset="128378.35">7355 16016 0,'0'0'32,"0"35"-32</inkml:trace>
  <inkml:trace contextRef="#ctx0" brushRef="#br2" timeOffset="129199.24">7232 15981 0,'-35'0'16,"-1"0"0,-34 70-1,17 19 1,18 16-1,-18 37 1,53-72 0,0 18 15,17-52-31,36 16 16,35-16 15,-70-36-31,53 0 15,34 0 1,19-36 0,-71 1-1,-18 35 1,0-53-16,36 0 16,-36 18-1,18-18 1,-35-106 15,-18 124-15,0 0-16,0-18 15,-106-35 1,88 88 0,-17-18-16,-18 18 15,-88-35 16,35 35-15,89 0-16,-19 0 16,-34 35 15,34-35-15</inkml:trace>
  <inkml:trace contextRef="#ctx0" brushRef="#br2" timeOffset="130755.01">2875 16951 0,'-35'0'15,"35"35"17,-35 1-32,35-1 15,0-18-15,0 19 16,17-1-16,36-17 31,-18 17-31,18-35 16,18-35-1,-18-18 1,-53-18 0,35 18 15,-35 71-16,0 0 1,35 193 0,36 177 15,-71-335-31,0 18 16,0-18-16,-18 0 15,-17-36-15,-18 18 16,-159-35 31,159 0-47,18-17 0,0-1 31,35-70-15,0 70-1,88-70 1,-35 53-16,53-53 15,-36 70 1</inkml:trace>
  <inkml:trace contextRef="#ctx0" brushRef="#br2" timeOffset="130991">3422 17198 0,'18'0'16,"34"-35"-1,1 35 1,18 0 0,-53 0-1,17 0 1</inkml:trace>
  <inkml:trace contextRef="#ctx0" brushRef="#br2" timeOffset="131171.03">3475 17321 0,'0'18'15,"35"-18"16,-17 0-31,52 0 32,-34 0-17,-36 35 1</inkml:trace>
  <inkml:trace contextRef="#ctx0" brushRef="#br2" timeOffset="132578.51">4092 17392 0,'0'0'0,"18"-35"15,17-1-15,0 1 16,1 17-16,17-34 31,-53-1-15,0 35-16,-36-17 31,1 35-15,-18 35-1,-17 36 1,34-19 0,36 1-1,0-17-15,0-19 16,124 107 15,-71-124-31,0 0 16,-18 0-16,18 0 15,70 0 1,-87 0 0,-1 0-1,0 0 17</inkml:trace>
  <inkml:trace contextRef="#ctx0" brushRef="#br2" timeOffset="132988.78">4410 16969 0,'35'0'31,"-17"0"-31,35 0 31,-18 0-31,-18 0 0,36 0 16,-35 0 15,17 0-15</inkml:trace>
  <inkml:trace contextRef="#ctx0" brushRef="#br2" timeOffset="133370.24">4727 17022 0,'35'0'15,"-17"0"1,-18-53-16,0 35 16,35-53-1,-35 54 1,0-36 0,0 88 46,0-17-62,36 17 0,-36 18 31,35 0-31,-35-18 16,0-17 15,0 17-15,0-17-1</inkml:trace>
  <inkml:trace contextRef="#ctx0" brushRef="#br2" timeOffset="137471.81">5080 16951 0,'0'0'0,"18"0"47,-18 35-31,53 1-1,-18 16-15,53 37 16,-70-36-16,17-1 16,35 19-1,-17-36 17,-35-35-17,-18-35 1</inkml:trace>
  <inkml:trace contextRef="#ctx0" brushRef="#br2" timeOffset="137719.26">5433 16986 0,'-36'0'16,"36"18"-1,-17 0-15,-54 87 16,1-16 0,34-54-1,19 53 1,70-88 15</inkml:trace>
  <inkml:trace contextRef="#ctx0" brushRef="#br2" timeOffset="138488.56">5644 17233 0,'36'0'47,"-1"-17"-32,-17 17-15,17 0 16,-17 0-16,17-36 0,0 36 16,-17 0-1,35 0 16</inkml:trace>
  <inkml:trace contextRef="#ctx0" brushRef="#br2" timeOffset="138714.74">5838 17004 0,'0'18'16,"0"34"-1,0 1 1,18 36 15,-18-54-31,35-35 0,-35 35 32,18-35-32</inkml:trace>
  <inkml:trace contextRef="#ctx0" brushRef="#br2" timeOffset="139410.46">6156 17268 0,'0'-17'15,"0"-36"1,35 35-16,1-70 31,-36 53-31,35-89 16,-35 54-1,-18 17 1,18 18 0,-88 123 31,35-53-47,18 106 15,35 36 1,17-72-1,89-52 17,0 0-1,-71-53-31,1 0 16,-19 0-16,36 0 31,-35 0-16,-18-70 17,0 52-32,-53 18 15,-18-35 1,18 35 0,18 0-1,0 0 16,35 17 1,0 1-17</inkml:trace>
  <inkml:trace contextRef="#ctx0" brushRef="#br2" timeOffset="140533.99">6544 17480 0,'0'-18'31,"18"18"-31,-1-35 16,19 35-1,-1 0 1,-18 0 0,-17 18 15,0 35-31,0-36 15,-35 54 17,53-71 30,-1 0-46,19 0-1,-19 0-15,19 0 32</inkml:trace>
  <inkml:trace contextRef="#ctx0" brushRef="#br2" timeOffset="142131.4">9631 14482 0,'-35'0'31,"17"0"0,18 35-15,35-35 15,0-18 0,-35-35-31,0 36 31,-17 17-31,-36 0 16,35 0-16,-17 17 16,0 19 15,70 52-15,36-88-1,-36 0 1,-35-36-1,0-16 1,0 34 15,-88 18 1,52 35-32,36 0 15,36 1 16,-19-36-31,71-71 47,-88 18-31,0 18 0,-35 35-16,-18 18 31,53 35-31,0-18 31,18-18-31,17-17 16,36 0 15,-71-52-15,0-1-1,0 35 16,-18 18-31,-17 0 16,35 35 0,0 1 15,0-54-15,0-17-1,35 35 1,-35-18-1</inkml:trace>
  <inkml:trace contextRef="#ctx0" brushRef="#br2" timeOffset="142974.06">9260 15169 0,'0'0'0,"0"-17"15,0-18 1,53-18-16,-17 0 0,-1 0 16,0 0-16,0-53 15,-35-17 1,0 105 0,-17-35-1,-54 53 16,18 141-15,18-17 0,70 70 15,-17-159-31,35-35 16,-18 35-1,0-35 1,36-70 15,-71 34-31,0 19 16,0-19-16,-35 36 15,17 0-15,-17 0 16,0 0-16,-18 53 31,70 0-15</inkml:trace>
  <inkml:trace contextRef="#ctx0" brushRef="#br2" timeOffset="143452.29">9613 14993 0,'0'0'0,"35"0"0,-17 0 31,17 0-31,-35 35 63,-17 18-48,17 0 1,-36-53 0,36 53-16,0-18 15,0-17 17,53-18-1,-35 0 0</inkml:trace>
  <inkml:trace contextRef="#ctx0" brushRef="#br1" timeOffset="148395.67">14870 13758 0,'-36'0'31,"36"-35"1,18 0-17,17-1 1,-35 1-16,71-53 31,-36 17-15,-35 54-1,0 52 17,0 18-17,0 35 17,0-70-32,0 17 0,0-17 15,0 17 1,0 0-1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1-19T09:31:59.782"/>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70C0"/>
    </inkml:brush>
  </inkml:definitions>
  <inkml:trace contextRef="#ctx0" brushRef="#br0">22490 9155 0,'-36'0'32</inkml:trace>
  <inkml:trace contextRef="#ctx0" brushRef="#br1" timeOffset="15599.2">24324 10777 0,'0'18'15,"35"-18"173,-52 0-110,17 18-62,0 17-1,17-35 16,1 0 16,-18-18-47,0 1 32,-35 17-17,35 35 32,17-35-31,1 0 15,-18-18-15,0 1-1,0-19 1,-35 36-1,35 18 17,0 0-1,0-54 31,0 1-46,-36 35 15,36 18-15</inkml:trace>
  <inkml:trace contextRef="#ctx0" brushRef="#br1" timeOffset="19210.3">24342 10760 0</inkml:trace>
  <inkml:trace contextRef="#ctx0" brushRef="#br1" timeOffset="20649.53">24342 10742 0,'0'18'93,"0"-1"-46,0 19-15,0-54 186,0-17-202,0-18 0,0 18-1,0 17-15,0-17 16,0-18-1,0 0-15,35 0 16,-35-88 15,35 88-31,-35 0 16,0 0-16,0-35 16,0-18-1,0 53-15,0-70 16,0 52-1,0 0-15,0-70 32,0 18-17,0-1 1,0 1 0,0-18-1,35-300 16,-35 370-15,36 1 0,-36 34-16,0-87 15,0 17 1,0 36-16,0 17 16,35-159 15,0 106-16,1-17 1,-36-1 0,35-70-1,-35-211 17,0 334-32,0-53 31,-18 1-16,18 70 1</inkml:trace>
  <inkml:trace contextRef="#ctx0" brushRef="#br1" timeOffset="22257.83">24642 6579 0,'0'-35'31,"17"-18"-15,-17 35 0,0-17-16,0 18 15,0-19-15,0-17 32,0-17-32,0 35 15,0 17-15,0-17 16,0-107-1,0 54 1,0-70 15,0 122-31,35 1 16,-35 0 0,0-1-16,0 1 0,0 0 15,0 0-15,0-54 16,36-16 15,-36 34-15,0 36-1,0-53 1,0 52 0,0 19 30,0-72-46,0 72 16,0-18 0,0 17 15,0-17-15,35-18 15,-35 35-31,0-17 47,0-1 0,0 19-16,0-18 0,0 17 0</inkml:trace>
  <inkml:trace contextRef="#ctx0" brushRef="#br1" timeOffset="26548.65">24783 4674 0,'0'-35'47,"0"53"31,0 17-63,0-17 1,0 17 0,0-18-1,0 19 1,0 17-1,0 35 17,0-53-17,0-17 1,0 17 0,0-17-1,0 17 16,0 0-31,35-35 0,-35 18 16,0 17 0,0-17-1,0 17 1,18-35 0,-18 35-1,0-17 1,0 17 15,35-35-31,-35 18 16,35 17 15,-35 18-15,18-53-1,-18 18 1,0 17-1,35 0 17,-35-17-32,0 17 15,0-17 17,0 17-1,35 0-16,-35-17 17,0 17-32,18-35 15,-18 18 1,0 35-16,35-18 31,-35 0-15,35-17-16,-35 17 15,18 1 17,-18-19-32,35 19 31,-35-1-15,36-18-1,-36 19 1,35-1-1,-17-17 1,17 17 0,-35 18-1,35-53-15,18 106 47,-35-106-47,-18 17 0,35-17 16,-35 36-16,35-1 31,-17-17-15,-18 17-16,70 18 47,-70-18-47,18-35 15,17 18 16,1 17-15,-1 0 0,18 18-1,-53 0 1,35-53 0,-35 35-1,18-35-15,-18 18 16,35 17-1,18 53 17,-18-88-17,-35 18-15,18-18 0,17 71 32,0-54-17,-17 19 1,17-19-1,18 18 1,-17 1 0,-1-1-1,0-17 1,18 17 0,53 35 15,-36-17-16,-34-53-15,17 36 16,52 52 15,-87-35-15,88 0 0,-18 0-1,-35 0 1,-18-18-1,71 71 17,-53-53-17,0-18 1,-35-35-16,17 17 31,0 19-15,-17-1-1,17-35 1,-17 18 0,17 17-1,0 0 17,1-35-1,-36 36-16,17-36 1,18 0 15,-35 17-15,18-17 0,17 0 15,-35 35-16,36-17 17</inkml:trace>
  <inkml:trace contextRef="#ctx0" brushRef="#br1" timeOffset="49269.06">27481 8149 0,'0'18'468,"18"-18"-452,0 0 15,-18 17-31,35-17 32,-35 36-17,18-36-15,17 0 16,-35 17-1,35-17-15,-17 36 16,17-1 0,-35-17-1,18 17 1,17-35 0,0 35-1,18-17 32,-18 17-31,-17-35-1,17 35 1,18-17 15,-53 17-31,36-35 16,-19 0-1,-17 35-15,35-35 16,1 18 0,-19-18-1,19 35 1,-1-35 0,-17 36-1,17-36 1,-18 17 15,36-17-15,-53 36-1,36-36-15,-1 35 16,-17-35 0,35 53 15,-18-53-16,-35 17 1,35-17-16,-17 53 16,17-53-1,36 53 17,-36-53-17,-18 0 1,-17 36-1,36-36 1,-36 35 31,0-53 250,35 18-282,-35-35-15,0 17 16,18 18 0,-18-53-1,0 18-15,0 17 0,35-17 16,0-35 0,-35-1-1,18 18 16,-18-53-31,70-70 47,-70 141-47,36-18 16,-36-18 0,0 18-1,35-35 16,-17 17-15,17-34 0,-35 52-16,53-71 31,-53 89-31,35-71 16,0-53 15,106-299 0,-141 370-15,36 17-16,-36 18 15,0-17 1,0 17 0,0-53-1,0 53 16,0 18-31,-18-1 0,18-105 32,0 106-32,0-18 15,-35-176 32,35 176-47,0 18 16,-35-1-16,35-70 31,0 89-31,0-18 16,-36-18-16,19-106 31,17 141-31,-36-17 16,36-18-1,0-18 1,0 19 15,-35 34-31,35-17 31,0-1 32,0 19-32,-35 17-15,35-36-1,0 19 1,0-18 0,0-1 15,0 19-16,0-54 1,17 53 15,-17-17 1,0-35-17,0 52 16,0-17-31,36 35 282,-19 0-189,-17 17-46,36-17-31,-36 18 0,0 17-1,17-35 1,-17 35-16,36 18 31,-36-17-15,0-19-1,35 19 1,-18-1 0,-17-17-16,0 17 31,36-35-31,-36 53 31,35-18-15,-35-17-1,0 35 1,18-53 0,-18 35 15,35 18-31,-35-18 31,35-35-31,-35 35 0,0-17 16,35-18-1,-35 35-15,18 0 32,17 1-17,-35 17 1,36 0-16,-36 0 31,17-36-31,19 18 16,-1 1 15,-17-19-15,-18 19-1,35-1 1,0 0-1,0 18 1,36 35 0,-53-52-1,17-19 1,35 54 15,1-1 0,-18-52-15,0 17 0,0 1-1,-36-1 1,19-35 0,-36 17-1,35 19 1,-17-36-16,52 35 31,-35 18-15,18 17 15,0-34-31,-18 17 31,18-53-31,0 53 16,-17-36-1,-36 36 1,35-53-16,-18 35 16,19 18-1,17 0 17,-18-53-17,-17 53 1,87 53-1,-34-53 1,17 0 0,-35-18-1,53 36 17,-106-36-17,88 0 1,-70-17-16,35-18 15,-18 35-15,-17-35 16,70 71 0,35-18 15,-87-53-15,-36 35-16,35-17 15,71 17 1,-89-18-1,36-17 1,18 36 15,-18-1-15,0-35 0,-36 0-1,19 0-15,-36 18 16</inkml:trace>
  <inkml:trace contextRef="#ctx0" brushRef="#br1" timeOffset="50494.71">29104 4957 0,'-17'123'31,"17"-88"-31,0 18 0,-36 0 16,36 0-16,0-18 16,-53 53 15,53-52-31,0-72 47,18-69-32,35 34-15,-53 1 0,35-124 32,0 141-17,-35 0 1,0 17 15,18 36 0,17 0 1,-35 18-17,36 53-15,-36-1 31,35-52-31,-35 35 16,88 35 0,-88-53-16,35-35 15,-35 53-15,0-35 32,0 17-17,0-17 1</inkml:trace>
  <inkml:trace contextRef="#ctx0" brushRef="#br1" timeOffset="52066.4">24677 5380 0,'0'17'31,"0"1"-31,-18 17 0,18 18 16,0 0-1,-17 53 1,-54 88 0,36-123-1,35-36 1,0 0-1,0-52 17,0-19-17,70-158 17,-17 159-32,-53-36 0,35 19 15,-35-1 1,36 0-16,-36-18 15,0 53 1,0-70 0,0 106 62,0 0-78,0 17 15,35 71 1,-35-18 0,53-35-16,-53-18 15,35 18-15,-35 53 16,35-89 0,-35 19-16,36 17 15,-36-36 1,17-17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F24DA-C2B0-42DA-A50C-90207903362F}" type="datetimeFigureOut">
              <a:rPr lang="lv-LV" smtClean="0"/>
              <a:t>21.11.2022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615D9-7D47-44D8-B73E-FE26EAE464AC}" type="slidenum">
              <a:rPr lang="lv-LV" smtClean="0"/>
              <a:t>‹#›</a:t>
            </a:fld>
            <a:endParaRPr lang="lv-LV"/>
          </a:p>
        </p:txBody>
      </p:sp>
    </p:spTree>
    <p:extLst>
      <p:ext uri="{BB962C8B-B14F-4D97-AF65-F5344CB8AC3E}">
        <p14:creationId xmlns:p14="http://schemas.microsoft.com/office/powerpoint/2010/main" val="272413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F6615D9-7D47-44D8-B73E-FE26EAE464AC}" type="slidenum">
              <a:rPr lang="lv-LV" smtClean="0"/>
              <a:t>2</a:t>
            </a:fld>
            <a:endParaRPr lang="lv-LV"/>
          </a:p>
        </p:txBody>
      </p:sp>
    </p:spTree>
    <p:extLst>
      <p:ext uri="{BB962C8B-B14F-4D97-AF65-F5344CB8AC3E}">
        <p14:creationId xmlns:p14="http://schemas.microsoft.com/office/powerpoint/2010/main" val="57886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solidFill>
                  <a:srgbClr val="000000"/>
                </a:solidFill>
                <a:effectLst/>
                <a:latin typeface="Calibri" panose="020F0502020204030204" pitchFamily="34" charset="0"/>
              </a:rPr>
              <a:t>Matemātikas problēmu risinājumi prasa attapību, netriviālu pieeju jeb vienā vārdā </a:t>
            </a:r>
            <a:r>
              <a:rPr lang="lv-LV" b="1" i="0" dirty="0">
                <a:solidFill>
                  <a:srgbClr val="000000"/>
                </a:solidFill>
                <a:effectLst/>
                <a:latin typeface="Calibri" panose="020F0502020204030204" pitchFamily="34" charset="0"/>
              </a:rPr>
              <a:t>radošumu</a:t>
            </a:r>
            <a:r>
              <a:rPr lang="lv-LV" b="0" i="0" dirty="0">
                <a:solidFill>
                  <a:srgbClr val="000000"/>
                </a:solidFill>
                <a:effectLst/>
                <a:latin typeface="Calibri" panose="020F0502020204030204" pitchFamily="34" charset="0"/>
              </a:rPr>
              <a:t>.</a:t>
            </a:r>
            <a:endParaRPr lang="lv-LV" dirty="0"/>
          </a:p>
        </p:txBody>
      </p:sp>
      <p:sp>
        <p:nvSpPr>
          <p:cNvPr id="4" name="Slaida numura vietturis 3"/>
          <p:cNvSpPr>
            <a:spLocks noGrp="1"/>
          </p:cNvSpPr>
          <p:nvPr>
            <p:ph type="sldNum" sz="quarter" idx="5"/>
          </p:nvPr>
        </p:nvSpPr>
        <p:spPr/>
        <p:txBody>
          <a:bodyPr/>
          <a:lstStyle/>
          <a:p>
            <a:fld id="{2F6615D9-7D47-44D8-B73E-FE26EAE464AC}" type="slidenum">
              <a:rPr lang="lv-LV" smtClean="0"/>
              <a:t>3</a:t>
            </a:fld>
            <a:endParaRPr lang="lv-LV"/>
          </a:p>
        </p:txBody>
      </p:sp>
    </p:spTree>
    <p:extLst>
      <p:ext uri="{BB962C8B-B14F-4D97-AF65-F5344CB8AC3E}">
        <p14:creationId xmlns:p14="http://schemas.microsoft.com/office/powerpoint/2010/main" val="82216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172AE8F-17E6-43DA-BA85-6D556EA6ABCB}" type="slidenum">
              <a:rPr lang="lv-LV" smtClean="0"/>
              <a:t>4</a:t>
            </a:fld>
            <a:endParaRPr lang="lv-LV"/>
          </a:p>
        </p:txBody>
      </p:sp>
    </p:spTree>
    <p:extLst>
      <p:ext uri="{BB962C8B-B14F-4D97-AF65-F5344CB8AC3E}">
        <p14:creationId xmlns:p14="http://schemas.microsoft.com/office/powerpoint/2010/main" val="349445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Kā šajā parādē izpaudās matemātikas pielietojums?</a:t>
            </a:r>
          </a:p>
        </p:txBody>
      </p:sp>
      <p:sp>
        <p:nvSpPr>
          <p:cNvPr id="4" name="Slaida numura vietturis 3"/>
          <p:cNvSpPr>
            <a:spLocks noGrp="1"/>
          </p:cNvSpPr>
          <p:nvPr>
            <p:ph type="sldNum" sz="quarter" idx="5"/>
          </p:nvPr>
        </p:nvSpPr>
        <p:spPr/>
        <p:txBody>
          <a:bodyPr/>
          <a:lstStyle/>
          <a:p>
            <a:fld id="{2F6615D9-7D47-44D8-B73E-FE26EAE464AC}" type="slidenum">
              <a:rPr lang="lv-LV" smtClean="0"/>
              <a:t>5</a:t>
            </a:fld>
            <a:endParaRPr lang="lv-LV"/>
          </a:p>
        </p:txBody>
      </p:sp>
    </p:spTree>
    <p:extLst>
      <p:ext uri="{BB962C8B-B14F-4D97-AF65-F5344CB8AC3E}">
        <p14:creationId xmlns:p14="http://schemas.microsoft.com/office/powerpoint/2010/main" val="119727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iezīmju vietturis 2"/>
              <p:cNvSpPr>
                <a:spLocks noGrp="1"/>
              </p:cNvSpPr>
              <p:nvPr>
                <p:ph type="body" idx="1"/>
              </p:nvPr>
            </p:nvSpPr>
            <p:spPr/>
            <p:txBody>
              <a:bodyPr/>
              <a:lstStyle/>
              <a:p>
                <a:r>
                  <a:rPr lang="lv-LV" dirty="0"/>
                  <a:t>Triviāls atrisinājums (</a:t>
                </a:r>
                <a14:m>
                  <m:oMath xmlns:m="http://schemas.openxmlformats.org/officeDocument/2006/math">
                    <m:r>
                      <a:rPr lang="lv-LV" i="1" smtClean="0">
                        <a:latin typeface="Cambria Math" panose="02040503050406030204" pitchFamily="18" charset="0"/>
                        <a:ea typeface="Cambria Math" panose="02040503050406030204" pitchFamily="18" charset="0"/>
                      </a:rPr>
                      <m:t>±</m:t>
                    </m:r>
                  </m:oMath>
                </a14:m>
                <a:r>
                  <a:rPr lang="lv-LV" dirty="0"/>
                  <a:t>1; 0).</a:t>
                </a:r>
                <a:r>
                  <a:rPr lang="lv-LV" baseline="0" dirty="0"/>
                  <a:t> Netriviāls atrisinājums eksistē vienīgi tad, ja y</a:t>
                </a:r>
                <a:r>
                  <a:rPr lang="lv-LV" baseline="30000" dirty="0"/>
                  <a:t>2</a:t>
                </a:r>
                <a:r>
                  <a:rPr lang="lv-LV" baseline="0" dirty="0"/>
                  <a:t> koeficients nav naturāla skaitļa kvadrāts.</a:t>
                </a:r>
              </a:p>
              <a:p>
                <a:r>
                  <a:rPr lang="lv-LV" baseline="0" dirty="0"/>
                  <a:t>x / y ir tuvināti vienāds ar kvadrātsakni no y</a:t>
                </a:r>
                <a:r>
                  <a:rPr lang="lv-LV" baseline="30000" dirty="0"/>
                  <a:t>2</a:t>
                </a:r>
                <a:r>
                  <a:rPr lang="lv-LV" baseline="0" dirty="0"/>
                  <a:t> koeficienta. Atrisinājumu ar alfa pierādīja Pjērs Fermā.</a:t>
                </a:r>
                <a:endParaRPr lang="lv-LV" dirty="0"/>
              </a:p>
            </p:txBody>
          </p:sp>
        </mc:Choice>
        <mc:Fallback xmlns="">
          <p:sp>
            <p:nvSpPr>
              <p:cNvPr id="3" name="Piezīmju vietturis 2"/>
              <p:cNvSpPr>
                <a:spLocks noGrp="1"/>
              </p:cNvSpPr>
              <p:nvPr>
                <p:ph type="body" idx="1"/>
              </p:nvPr>
            </p:nvSpPr>
            <p:spPr/>
            <p:txBody>
              <a:bodyPr/>
              <a:lstStyle/>
              <a:p>
                <a:r>
                  <a:rPr lang="lv-LV" dirty="0"/>
                  <a:t>Triviāls atrisinājums (</a:t>
                </a:r>
                <a:r>
                  <a:rPr lang="lv-LV" i="0">
                    <a:latin typeface="Cambria Math" panose="02040503050406030204" pitchFamily="18" charset="0"/>
                    <a:ea typeface="Cambria Math" panose="02040503050406030204" pitchFamily="18" charset="0"/>
                  </a:rPr>
                  <a:t>±</a:t>
                </a:r>
                <a:r>
                  <a:rPr lang="lv-LV" dirty="0"/>
                  <a:t>1; 0).</a:t>
                </a:r>
                <a:r>
                  <a:rPr lang="lv-LV" baseline="0" dirty="0"/>
                  <a:t> Netriviāls atrisinājums eksistē vienīgi tad, ja y</a:t>
                </a:r>
                <a:r>
                  <a:rPr lang="lv-LV" baseline="30000" dirty="0"/>
                  <a:t>2</a:t>
                </a:r>
                <a:r>
                  <a:rPr lang="lv-LV" baseline="0" dirty="0"/>
                  <a:t> koeficients nav naturāla skaitļa kvadrāts.</a:t>
                </a:r>
              </a:p>
              <a:p>
                <a:r>
                  <a:rPr lang="lv-LV" baseline="0" dirty="0"/>
                  <a:t>x / y ir tuvināti vienāds ar kvadrātsakni no y</a:t>
                </a:r>
                <a:r>
                  <a:rPr lang="lv-LV" baseline="30000" dirty="0"/>
                  <a:t>2</a:t>
                </a:r>
                <a:r>
                  <a:rPr lang="lv-LV" baseline="0" dirty="0"/>
                  <a:t> koeficienta. Atrisinājumu ar alfa pierādīja Pjērs Fermā.</a:t>
                </a:r>
                <a:endParaRPr lang="lv-LV" dirty="0"/>
              </a:p>
            </p:txBody>
          </p:sp>
        </mc:Fallback>
      </mc:AlternateContent>
      <p:sp>
        <p:nvSpPr>
          <p:cNvPr id="4" name="Slaida numura vietturis 3"/>
          <p:cNvSpPr>
            <a:spLocks noGrp="1"/>
          </p:cNvSpPr>
          <p:nvPr>
            <p:ph type="sldNum" sz="quarter" idx="5"/>
          </p:nvPr>
        </p:nvSpPr>
        <p:spPr/>
        <p:txBody>
          <a:bodyPr/>
          <a:lstStyle/>
          <a:p>
            <a:fld id="{2F6615D9-7D47-44D8-B73E-FE26EAE464AC}" type="slidenum">
              <a:rPr lang="lv-LV" smtClean="0"/>
              <a:t>8</a:t>
            </a:fld>
            <a:endParaRPr lang="lv-LV"/>
          </a:p>
        </p:txBody>
      </p:sp>
    </p:spTree>
    <p:extLst>
      <p:ext uri="{BB962C8B-B14F-4D97-AF65-F5344CB8AC3E}">
        <p14:creationId xmlns:p14="http://schemas.microsoft.com/office/powerpoint/2010/main" val="28003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aseline="0" dirty="0"/>
              <a:t>Vairākas Fermā izvirzītas hipotēzes skaitļu teorijā nav pierādītas jau teju 400 gadus.</a:t>
            </a:r>
            <a:endParaRPr lang="lv-LV" dirty="0"/>
          </a:p>
        </p:txBody>
      </p:sp>
      <p:sp>
        <p:nvSpPr>
          <p:cNvPr id="4" name="Slaida numura vietturis 3"/>
          <p:cNvSpPr>
            <a:spLocks noGrp="1"/>
          </p:cNvSpPr>
          <p:nvPr>
            <p:ph type="sldNum" sz="quarter" idx="5"/>
          </p:nvPr>
        </p:nvSpPr>
        <p:spPr/>
        <p:txBody>
          <a:bodyPr/>
          <a:lstStyle/>
          <a:p>
            <a:fld id="{2F6615D9-7D47-44D8-B73E-FE26EAE464AC}" type="slidenum">
              <a:rPr lang="lv-LV" smtClean="0"/>
              <a:t>10</a:t>
            </a:fld>
            <a:endParaRPr lang="lv-LV"/>
          </a:p>
        </p:txBody>
      </p:sp>
    </p:spTree>
    <p:extLst>
      <p:ext uri="{BB962C8B-B14F-4D97-AF65-F5344CB8AC3E}">
        <p14:creationId xmlns:p14="http://schemas.microsoft.com/office/powerpoint/2010/main" val="224121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sz="1200" dirty="0"/>
              <a:t>Vēl citi piemēri: https://math.stackexchange.com/questions/111440/examples-of-patterns-that-eventually-fail</a:t>
            </a:r>
          </a:p>
        </p:txBody>
      </p:sp>
      <p:sp>
        <p:nvSpPr>
          <p:cNvPr id="276" name="Google Shape;2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93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v-LV" sz="1200" dirty="0"/>
              <a:t>Vēl citi piemēri: https://math.stackexchange.com/questions/111440/examples-of-patterns-that-eventually-fail</a:t>
            </a:r>
          </a:p>
        </p:txBody>
      </p:sp>
      <p:sp>
        <p:nvSpPr>
          <p:cNvPr id="276" name="Google Shape;2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07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Viens no maniem mīļākajiem radošajiem uzdevumiem matemātikā.</a:t>
            </a:r>
          </a:p>
        </p:txBody>
      </p:sp>
      <p:sp>
        <p:nvSpPr>
          <p:cNvPr id="4" name="Slaida numura vietturis 3"/>
          <p:cNvSpPr>
            <a:spLocks noGrp="1"/>
          </p:cNvSpPr>
          <p:nvPr>
            <p:ph type="sldNum" sz="quarter" idx="5"/>
          </p:nvPr>
        </p:nvSpPr>
        <p:spPr/>
        <p:txBody>
          <a:bodyPr/>
          <a:lstStyle/>
          <a:p>
            <a:fld id="{2F6615D9-7D47-44D8-B73E-FE26EAE464AC}" type="slidenum">
              <a:rPr lang="lv-LV" smtClean="0"/>
              <a:t>17</a:t>
            </a:fld>
            <a:endParaRPr lang="lv-LV"/>
          </a:p>
        </p:txBody>
      </p:sp>
    </p:spTree>
    <p:extLst>
      <p:ext uri="{BB962C8B-B14F-4D97-AF65-F5344CB8AC3E}">
        <p14:creationId xmlns:p14="http://schemas.microsoft.com/office/powerpoint/2010/main" val="398990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1E7AABF-8B7B-87A3-CE27-C9114704BE3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ADDA71D0-E479-25F5-E3E1-8BECCCF27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2E14E6D8-9E83-3A83-FC3E-4CEFDA35E0C3}"/>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D3D476E1-26A9-7120-5E29-404937E0DF7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071CA85-B4FF-0D38-B6A5-6F15CC709DBD}"/>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81912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B100F5-856F-36CB-C263-8009806073FB}"/>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9781287-5258-FEA5-68D9-567CF59C173C}"/>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13EBC16-F569-DA1A-646B-2DAB407884CB}"/>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F478E116-8406-67FD-5298-C14185C8F9C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9CB30A1-C5E6-A086-EE7F-B0C17B706128}"/>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246661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415F475-BC80-6323-2F80-F1A630F77420}"/>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FC82E85F-0C16-9DE0-C4BF-A22A95E5C4C3}"/>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D797B4E-4BC0-5279-7A2E-3EC96E231F5E}"/>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1A7E8FA1-8F4F-38BE-080E-2BC9206DCCF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C5F3E13-733B-8C42-E1C7-C7649EC9A39F}"/>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33930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ksts_bullet_points">
  <p:cSld name="1_Teksts_bullet_points">
    <p:bg>
      <p:bgPr>
        <a:solidFill>
          <a:schemeClr val="lt1"/>
        </a:solidFill>
        <a:effectLst/>
      </p:bgPr>
    </p:bg>
    <p:spTree>
      <p:nvGrpSpPr>
        <p:cNvPr id="1" name="Shape 63"/>
        <p:cNvGrpSpPr/>
        <p:nvPr/>
      </p:nvGrpSpPr>
      <p:grpSpPr>
        <a:xfrm>
          <a:off x="0" y="0"/>
          <a:ext cx="0" cy="0"/>
          <a:chOff x="0" y="0"/>
          <a:chExt cx="0" cy="0"/>
        </a:xfrm>
      </p:grpSpPr>
      <p:sp>
        <p:nvSpPr>
          <p:cNvPr id="64" name="Google Shape;64;p50"/>
          <p:cNvSpPr txBox="1">
            <a:spLocks noGrp="1"/>
          </p:cNvSpPr>
          <p:nvPr>
            <p:ph type="title"/>
          </p:nvPr>
        </p:nvSpPr>
        <p:spPr>
          <a:xfrm>
            <a:off x="435497" y="417095"/>
            <a:ext cx="8547138" cy="12896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3600"/>
              <a:buFont typeface="Arial"/>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0"/>
          <p:cNvSpPr txBox="1">
            <a:spLocks noGrp="1"/>
          </p:cNvSpPr>
          <p:nvPr>
            <p:ph type="body" idx="1"/>
          </p:nvPr>
        </p:nvSpPr>
        <p:spPr>
          <a:xfrm>
            <a:off x="1299411" y="2053389"/>
            <a:ext cx="9785683" cy="3705727"/>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Clr>
                <a:schemeClr val="accent1"/>
              </a:buClr>
              <a:buSzPts val="2400"/>
              <a:buFont typeface="Arial"/>
              <a:buChar char="•"/>
              <a:defRPr sz="2400">
                <a:solidFill>
                  <a:schemeClr val="accent1"/>
                </a:solidFill>
              </a:defRPr>
            </a:lvl1pPr>
            <a:lvl2pPr marL="914400" lvl="1" indent="-355600" algn="l">
              <a:lnSpc>
                <a:spcPct val="100000"/>
              </a:lnSpc>
              <a:spcBef>
                <a:spcPts val="600"/>
              </a:spcBef>
              <a:spcAft>
                <a:spcPts val="0"/>
              </a:spcAft>
              <a:buClr>
                <a:schemeClr val="accent1"/>
              </a:buClr>
              <a:buSzPts val="2000"/>
              <a:buFont typeface="Arial"/>
              <a:buChar char="•"/>
              <a:defRPr sz="2000">
                <a:solidFill>
                  <a:schemeClr val="accent1"/>
                </a:solidFill>
              </a:defRPr>
            </a:lvl2pPr>
            <a:lvl3pPr marL="1371600" lvl="2" indent="-342900" algn="l">
              <a:lnSpc>
                <a:spcPct val="100000"/>
              </a:lnSpc>
              <a:spcBef>
                <a:spcPts val="600"/>
              </a:spcBef>
              <a:spcAft>
                <a:spcPts val="0"/>
              </a:spcAft>
              <a:buClr>
                <a:schemeClr val="accent1"/>
              </a:buClr>
              <a:buSzPts val="1800"/>
              <a:buFont typeface="Arial"/>
              <a:buChar char="•"/>
              <a:defRPr sz="1800">
                <a:solidFill>
                  <a:schemeClr val="accent1"/>
                </a:solidFill>
              </a:defRPr>
            </a:lvl3pPr>
            <a:lvl4pPr marL="1828800" lvl="3" indent="-330200" algn="l">
              <a:lnSpc>
                <a:spcPct val="100000"/>
              </a:lnSpc>
              <a:spcBef>
                <a:spcPts val="600"/>
              </a:spcBef>
              <a:spcAft>
                <a:spcPts val="0"/>
              </a:spcAft>
              <a:buClr>
                <a:schemeClr val="accent1"/>
              </a:buClr>
              <a:buSzPts val="1600"/>
              <a:buFont typeface="Arial"/>
              <a:buChar char="•"/>
              <a:defRPr sz="1600">
                <a:solidFill>
                  <a:schemeClr val="accent1"/>
                </a:solidFill>
              </a:defRPr>
            </a:lvl4pPr>
            <a:lvl5pPr marL="2286000" lvl="4" indent="-330200" algn="l">
              <a:lnSpc>
                <a:spcPct val="100000"/>
              </a:lnSpc>
              <a:spcBef>
                <a:spcPts val="600"/>
              </a:spcBef>
              <a:spcAft>
                <a:spcPts val="0"/>
              </a:spcAft>
              <a:buClr>
                <a:schemeClr val="accent1"/>
              </a:buClr>
              <a:buSzPts val="1600"/>
              <a:buFont typeface="Arial"/>
              <a:buChar char="•"/>
              <a:defRPr sz="1600">
                <a:solidFill>
                  <a:schemeClr val="accen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50"/>
          <p:cNvPicPr preferRelativeResize="0"/>
          <p:nvPr/>
        </p:nvPicPr>
        <p:blipFill rotWithShape="1">
          <a:blip r:embed="rId2">
            <a:alphaModFix/>
          </a:blip>
          <a:srcRect/>
          <a:stretch/>
        </p:blipFill>
        <p:spPr>
          <a:xfrm>
            <a:off x="10227705" y="6272463"/>
            <a:ext cx="1346062" cy="585537"/>
          </a:xfrm>
          <a:prstGeom prst="rect">
            <a:avLst/>
          </a:prstGeom>
          <a:noFill/>
          <a:ln>
            <a:noFill/>
          </a:ln>
        </p:spPr>
      </p:pic>
    </p:spTree>
    <p:extLst>
      <p:ext uri="{BB962C8B-B14F-4D97-AF65-F5344CB8AC3E}">
        <p14:creationId xmlns:p14="http://schemas.microsoft.com/office/powerpoint/2010/main" val="239703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tbalstitaji_Slaidos">
  <p:cSld name="Atbalstitaji_Slaidos">
    <p:bg>
      <p:bgPr>
        <a:solidFill>
          <a:schemeClr val="accent1"/>
        </a:solidFill>
        <a:effectLst/>
      </p:bgPr>
    </p:bg>
    <p:spTree>
      <p:nvGrpSpPr>
        <p:cNvPr id="1" name="Shape 179"/>
        <p:cNvGrpSpPr/>
        <p:nvPr/>
      </p:nvGrpSpPr>
      <p:grpSpPr>
        <a:xfrm>
          <a:off x="0" y="0"/>
          <a:ext cx="0" cy="0"/>
          <a:chOff x="0" y="0"/>
          <a:chExt cx="0" cy="0"/>
        </a:xfrm>
      </p:grpSpPr>
      <p:sp>
        <p:nvSpPr>
          <p:cNvPr id="180" name="Google Shape;180;p76"/>
          <p:cNvSpPr txBox="1">
            <a:spLocks noGrp="1"/>
          </p:cNvSpPr>
          <p:nvPr>
            <p:ph type="title"/>
          </p:nvPr>
        </p:nvSpPr>
        <p:spPr>
          <a:xfrm>
            <a:off x="2550619" y="1855693"/>
            <a:ext cx="7090763" cy="15733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Arial"/>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76"/>
          <p:cNvSpPr txBox="1">
            <a:spLocks noGrp="1"/>
          </p:cNvSpPr>
          <p:nvPr>
            <p:ph type="body" idx="1"/>
          </p:nvPr>
        </p:nvSpPr>
        <p:spPr>
          <a:xfrm>
            <a:off x="2550619" y="3523129"/>
            <a:ext cx="7090763" cy="147917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2400"/>
              <a:buNone/>
              <a:defRPr sz="2400">
                <a:solidFill>
                  <a:schemeClr val="lt1"/>
                </a:solidFill>
              </a:defRPr>
            </a:lvl1pPr>
            <a:lvl2pPr marL="914400" lvl="1" indent="-228600" algn="l">
              <a:lnSpc>
                <a:spcPct val="100000"/>
              </a:lnSpc>
              <a:spcBef>
                <a:spcPts val="0"/>
              </a:spcBef>
              <a:spcAft>
                <a:spcPts val="0"/>
              </a:spcAft>
              <a:buClr>
                <a:srgbClr val="888888"/>
              </a:buClr>
              <a:buSzPts val="2000"/>
              <a:buNone/>
              <a:defRPr sz="2000">
                <a:solidFill>
                  <a:srgbClr val="888888"/>
                </a:solidFill>
              </a:defRPr>
            </a:lvl2pPr>
            <a:lvl3pPr marL="1371600" lvl="2" indent="-228600" algn="l">
              <a:lnSpc>
                <a:spcPct val="100000"/>
              </a:lnSpc>
              <a:spcBef>
                <a:spcPts val="0"/>
              </a:spcBef>
              <a:spcAft>
                <a:spcPts val="0"/>
              </a:spcAft>
              <a:buClr>
                <a:srgbClr val="888888"/>
              </a:buClr>
              <a:buSzPts val="1800"/>
              <a:buNone/>
              <a:defRPr sz="1800">
                <a:solidFill>
                  <a:srgbClr val="888888"/>
                </a:solidFill>
              </a:defRPr>
            </a:lvl3pPr>
            <a:lvl4pPr marL="1828800" lvl="3" indent="-228600" algn="l">
              <a:lnSpc>
                <a:spcPct val="100000"/>
              </a:lnSpc>
              <a:spcBef>
                <a:spcPts val="0"/>
              </a:spcBef>
              <a:spcAft>
                <a:spcPts val="0"/>
              </a:spcAft>
              <a:buClr>
                <a:srgbClr val="888888"/>
              </a:buClr>
              <a:buSzPts val="1600"/>
              <a:buNone/>
              <a:defRPr sz="1600">
                <a:solidFill>
                  <a:srgbClr val="888888"/>
                </a:solidFill>
              </a:defRPr>
            </a:lvl4pPr>
            <a:lvl5pPr marL="2286000" lvl="4" indent="-228600" algn="l">
              <a:lnSpc>
                <a:spcPct val="10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2" name="Google Shape;182;p76"/>
          <p:cNvSpPr/>
          <p:nvPr/>
        </p:nvSpPr>
        <p:spPr>
          <a:xfrm>
            <a:off x="0" y="5717894"/>
            <a:ext cx="12192000" cy="11401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3" name="Google Shape;183;p76"/>
          <p:cNvPicPr preferRelativeResize="0"/>
          <p:nvPr/>
        </p:nvPicPr>
        <p:blipFill rotWithShape="1">
          <a:blip r:embed="rId2">
            <a:alphaModFix/>
          </a:blip>
          <a:srcRect l="49729" t="971"/>
          <a:stretch/>
        </p:blipFill>
        <p:spPr>
          <a:xfrm>
            <a:off x="10506466" y="6053328"/>
            <a:ext cx="1207896" cy="515535"/>
          </a:xfrm>
          <a:prstGeom prst="rect">
            <a:avLst/>
          </a:prstGeom>
          <a:noFill/>
          <a:ln>
            <a:noFill/>
          </a:ln>
        </p:spPr>
      </p:pic>
      <p:pic>
        <p:nvPicPr>
          <p:cNvPr id="184" name="Google Shape;184;p76"/>
          <p:cNvPicPr preferRelativeResize="0"/>
          <p:nvPr/>
        </p:nvPicPr>
        <p:blipFill rotWithShape="1">
          <a:blip r:embed="rId3">
            <a:alphaModFix/>
          </a:blip>
          <a:srcRect/>
          <a:stretch/>
        </p:blipFill>
        <p:spPr>
          <a:xfrm>
            <a:off x="6676808" y="6115556"/>
            <a:ext cx="1170827" cy="336613"/>
          </a:xfrm>
          <a:prstGeom prst="rect">
            <a:avLst/>
          </a:prstGeom>
          <a:noFill/>
          <a:ln>
            <a:noFill/>
          </a:ln>
        </p:spPr>
      </p:pic>
      <p:pic>
        <p:nvPicPr>
          <p:cNvPr id="185" name="Google Shape;185;p76"/>
          <p:cNvPicPr preferRelativeResize="0"/>
          <p:nvPr/>
        </p:nvPicPr>
        <p:blipFill rotWithShape="1">
          <a:blip r:embed="rId4">
            <a:alphaModFix/>
          </a:blip>
          <a:srcRect/>
          <a:stretch/>
        </p:blipFill>
        <p:spPr>
          <a:xfrm>
            <a:off x="8561438" y="6137168"/>
            <a:ext cx="1601135" cy="346192"/>
          </a:xfrm>
          <a:prstGeom prst="rect">
            <a:avLst/>
          </a:prstGeom>
          <a:noFill/>
          <a:ln>
            <a:noFill/>
          </a:ln>
        </p:spPr>
      </p:pic>
    </p:spTree>
    <p:extLst>
      <p:ext uri="{BB962C8B-B14F-4D97-AF65-F5344CB8AC3E}">
        <p14:creationId xmlns:p14="http://schemas.microsoft.com/office/powerpoint/2010/main" val="360732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ula_lillā">
  <p:cSld name="Tabula_lillā">
    <p:bg>
      <p:bgPr>
        <a:solidFill>
          <a:schemeClr val="accent1"/>
        </a:solidFill>
        <a:effectLst/>
      </p:bgPr>
    </p:bg>
    <p:spTree>
      <p:nvGrpSpPr>
        <p:cNvPr id="1" name="Shape 186"/>
        <p:cNvGrpSpPr/>
        <p:nvPr/>
      </p:nvGrpSpPr>
      <p:grpSpPr>
        <a:xfrm>
          <a:off x="0" y="0"/>
          <a:ext cx="0" cy="0"/>
          <a:chOff x="0" y="0"/>
          <a:chExt cx="0" cy="0"/>
        </a:xfrm>
      </p:grpSpPr>
      <p:sp>
        <p:nvSpPr>
          <p:cNvPr id="187" name="Google Shape;187;p77"/>
          <p:cNvSpPr txBox="1">
            <a:spLocks noGrp="1"/>
          </p:cNvSpPr>
          <p:nvPr>
            <p:ph type="title"/>
          </p:nvPr>
        </p:nvSpPr>
        <p:spPr>
          <a:xfrm>
            <a:off x="435496" y="417095"/>
            <a:ext cx="8560585" cy="12896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8" name="Google Shape;188;p77"/>
          <p:cNvPicPr preferRelativeResize="0"/>
          <p:nvPr/>
        </p:nvPicPr>
        <p:blipFill rotWithShape="1">
          <a:blip r:embed="rId2">
            <a:alphaModFix/>
          </a:blip>
          <a:srcRect/>
          <a:stretch/>
        </p:blipFill>
        <p:spPr>
          <a:xfrm>
            <a:off x="10654009" y="6026476"/>
            <a:ext cx="947817" cy="308270"/>
          </a:xfrm>
          <a:prstGeom prst="rect">
            <a:avLst/>
          </a:prstGeom>
          <a:noFill/>
          <a:ln>
            <a:noFill/>
          </a:ln>
        </p:spPr>
      </p:pic>
    </p:spTree>
    <p:extLst>
      <p:ext uri="{BB962C8B-B14F-4D97-AF65-F5344CB8AC3E}">
        <p14:creationId xmlns:p14="http://schemas.microsoft.com/office/powerpoint/2010/main" val="74270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ula_Balts_ar_grafiku">
  <p:cSld name="Tabula_Balts_ar_grafiku">
    <p:bg>
      <p:bgPr>
        <a:solidFill>
          <a:schemeClr val="lt1"/>
        </a:solidFill>
        <a:effectLst/>
      </p:bgPr>
    </p:bg>
    <p:spTree>
      <p:nvGrpSpPr>
        <p:cNvPr id="1" name="Shape 189"/>
        <p:cNvGrpSpPr/>
        <p:nvPr/>
      </p:nvGrpSpPr>
      <p:grpSpPr>
        <a:xfrm>
          <a:off x="0" y="0"/>
          <a:ext cx="0" cy="0"/>
          <a:chOff x="0" y="0"/>
          <a:chExt cx="0" cy="0"/>
        </a:xfrm>
      </p:grpSpPr>
      <p:sp>
        <p:nvSpPr>
          <p:cNvPr id="190" name="Google Shape;190;p78"/>
          <p:cNvSpPr>
            <a:spLocks noGrp="1"/>
          </p:cNvSpPr>
          <p:nvPr>
            <p:ph type="chart" idx="2"/>
          </p:nvPr>
        </p:nvSpPr>
        <p:spPr>
          <a:xfrm>
            <a:off x="1250950" y="2164976"/>
            <a:ext cx="9690100" cy="361034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1" name="Google Shape;191;p78"/>
          <p:cNvSpPr txBox="1">
            <a:spLocks noGrp="1"/>
          </p:cNvSpPr>
          <p:nvPr>
            <p:ph type="title"/>
          </p:nvPr>
        </p:nvSpPr>
        <p:spPr>
          <a:xfrm>
            <a:off x="435496" y="417095"/>
            <a:ext cx="9246386" cy="12896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3600"/>
              <a:buFont typeface="Arial"/>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2" name="Google Shape;192;p78" descr="Image"/>
          <p:cNvPicPr preferRelativeResize="0"/>
          <p:nvPr/>
        </p:nvPicPr>
        <p:blipFill rotWithShape="1">
          <a:blip r:embed="rId2">
            <a:alphaModFix/>
          </a:blip>
          <a:srcRect l="50000"/>
          <a:stretch/>
        </p:blipFill>
        <p:spPr>
          <a:xfrm>
            <a:off x="-1" y="900836"/>
            <a:ext cx="524021" cy="1048041"/>
          </a:xfrm>
          <a:prstGeom prst="rect">
            <a:avLst/>
          </a:prstGeom>
          <a:noFill/>
          <a:ln>
            <a:noFill/>
          </a:ln>
        </p:spPr>
      </p:pic>
      <p:pic>
        <p:nvPicPr>
          <p:cNvPr id="193" name="Google Shape;193;p78" descr="Image"/>
          <p:cNvPicPr preferRelativeResize="0"/>
          <p:nvPr/>
        </p:nvPicPr>
        <p:blipFill rotWithShape="1">
          <a:blip r:embed="rId3">
            <a:alphaModFix/>
          </a:blip>
          <a:srcRect l="-5768" t="-9935" r="48099" b="1"/>
          <a:stretch/>
        </p:blipFill>
        <p:spPr>
          <a:xfrm>
            <a:off x="11806518" y="4948518"/>
            <a:ext cx="385482" cy="734862"/>
          </a:xfrm>
          <a:prstGeom prst="rect">
            <a:avLst/>
          </a:prstGeom>
          <a:noFill/>
          <a:ln>
            <a:noFill/>
          </a:ln>
        </p:spPr>
      </p:pic>
      <p:pic>
        <p:nvPicPr>
          <p:cNvPr id="194" name="Google Shape;194;p78"/>
          <p:cNvPicPr preferRelativeResize="0"/>
          <p:nvPr/>
        </p:nvPicPr>
        <p:blipFill rotWithShape="1">
          <a:blip r:embed="rId4">
            <a:alphaModFix/>
          </a:blip>
          <a:srcRect/>
          <a:stretch/>
        </p:blipFill>
        <p:spPr>
          <a:xfrm>
            <a:off x="10227705" y="6272463"/>
            <a:ext cx="1346062" cy="585537"/>
          </a:xfrm>
          <a:prstGeom prst="rect">
            <a:avLst/>
          </a:prstGeom>
          <a:noFill/>
          <a:ln>
            <a:noFill/>
          </a:ln>
        </p:spPr>
      </p:pic>
    </p:spTree>
    <p:extLst>
      <p:ext uri="{BB962C8B-B14F-4D97-AF65-F5344CB8AC3E}">
        <p14:creationId xmlns:p14="http://schemas.microsoft.com/office/powerpoint/2010/main" val="388725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ula_lillā_atbalstītāji">
  <p:cSld name="Tabula_lillā_atbalstītāji">
    <p:bg>
      <p:bgPr>
        <a:solidFill>
          <a:schemeClr val="accent1"/>
        </a:solidFill>
        <a:effectLst/>
      </p:bgPr>
    </p:bg>
    <p:spTree>
      <p:nvGrpSpPr>
        <p:cNvPr id="1" name="Shape 202"/>
        <p:cNvGrpSpPr/>
        <p:nvPr/>
      </p:nvGrpSpPr>
      <p:grpSpPr>
        <a:xfrm>
          <a:off x="0" y="0"/>
          <a:ext cx="0" cy="0"/>
          <a:chOff x="0" y="0"/>
          <a:chExt cx="0" cy="0"/>
        </a:xfrm>
      </p:grpSpPr>
      <p:sp>
        <p:nvSpPr>
          <p:cNvPr id="203" name="Google Shape;203;p80"/>
          <p:cNvSpPr/>
          <p:nvPr/>
        </p:nvSpPr>
        <p:spPr>
          <a:xfrm>
            <a:off x="10186988" y="6272463"/>
            <a:ext cx="1427496" cy="5855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p80"/>
          <p:cNvSpPr txBox="1">
            <a:spLocks noGrp="1"/>
          </p:cNvSpPr>
          <p:nvPr>
            <p:ph type="title"/>
          </p:nvPr>
        </p:nvSpPr>
        <p:spPr>
          <a:xfrm>
            <a:off x="435496" y="417095"/>
            <a:ext cx="8533692" cy="12896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5" name="Google Shape;205;p80"/>
          <p:cNvPicPr preferRelativeResize="0"/>
          <p:nvPr/>
        </p:nvPicPr>
        <p:blipFill rotWithShape="1">
          <a:blip r:embed="rId2">
            <a:alphaModFix/>
          </a:blip>
          <a:srcRect/>
          <a:stretch/>
        </p:blipFill>
        <p:spPr>
          <a:xfrm>
            <a:off x="10410786" y="6426196"/>
            <a:ext cx="908388" cy="295446"/>
          </a:xfrm>
          <a:prstGeom prst="rect">
            <a:avLst/>
          </a:prstGeom>
          <a:noFill/>
          <a:ln>
            <a:noFill/>
          </a:ln>
        </p:spPr>
      </p:pic>
      <p:sp>
        <p:nvSpPr>
          <p:cNvPr id="206" name="Google Shape;206;p80"/>
          <p:cNvSpPr/>
          <p:nvPr/>
        </p:nvSpPr>
        <p:spPr>
          <a:xfrm>
            <a:off x="0" y="5662863"/>
            <a:ext cx="12192000" cy="11951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7" name="Google Shape;207;p80"/>
          <p:cNvPicPr preferRelativeResize="0"/>
          <p:nvPr/>
        </p:nvPicPr>
        <p:blipFill rotWithShape="1">
          <a:blip r:embed="rId3">
            <a:alphaModFix/>
          </a:blip>
          <a:srcRect/>
          <a:stretch/>
        </p:blipFill>
        <p:spPr>
          <a:xfrm>
            <a:off x="10783529" y="6067037"/>
            <a:ext cx="908388" cy="294612"/>
          </a:xfrm>
          <a:prstGeom prst="rect">
            <a:avLst/>
          </a:prstGeom>
          <a:noFill/>
          <a:ln>
            <a:noFill/>
          </a:ln>
        </p:spPr>
      </p:pic>
      <p:pic>
        <p:nvPicPr>
          <p:cNvPr id="208" name="Google Shape;208;p80"/>
          <p:cNvPicPr preferRelativeResize="0"/>
          <p:nvPr/>
        </p:nvPicPr>
        <p:blipFill rotWithShape="1">
          <a:blip r:embed="rId4">
            <a:alphaModFix/>
          </a:blip>
          <a:srcRect/>
          <a:stretch/>
        </p:blipFill>
        <p:spPr>
          <a:xfrm>
            <a:off x="9518569" y="5803200"/>
            <a:ext cx="966690" cy="966690"/>
          </a:xfrm>
          <a:prstGeom prst="rect">
            <a:avLst/>
          </a:prstGeom>
          <a:noFill/>
          <a:ln>
            <a:noFill/>
          </a:ln>
        </p:spPr>
      </p:pic>
      <p:pic>
        <p:nvPicPr>
          <p:cNvPr id="209" name="Google Shape;209;p80"/>
          <p:cNvPicPr preferRelativeResize="0"/>
          <p:nvPr/>
        </p:nvPicPr>
        <p:blipFill rotWithShape="1">
          <a:blip r:embed="rId5">
            <a:alphaModFix/>
          </a:blip>
          <a:srcRect/>
          <a:stretch/>
        </p:blipFill>
        <p:spPr>
          <a:xfrm>
            <a:off x="8153224" y="6124237"/>
            <a:ext cx="1031136" cy="296452"/>
          </a:xfrm>
          <a:prstGeom prst="rect">
            <a:avLst/>
          </a:prstGeom>
          <a:noFill/>
          <a:ln>
            <a:noFill/>
          </a:ln>
        </p:spPr>
      </p:pic>
      <p:pic>
        <p:nvPicPr>
          <p:cNvPr id="210" name="Google Shape;210;p80"/>
          <p:cNvPicPr preferRelativeResize="0"/>
          <p:nvPr/>
        </p:nvPicPr>
        <p:blipFill rotWithShape="1">
          <a:blip r:embed="rId6">
            <a:alphaModFix/>
          </a:blip>
          <a:srcRect/>
          <a:stretch/>
        </p:blipFill>
        <p:spPr>
          <a:xfrm>
            <a:off x="6460892" y="6157653"/>
            <a:ext cx="1192249" cy="257784"/>
          </a:xfrm>
          <a:prstGeom prst="rect">
            <a:avLst/>
          </a:prstGeom>
          <a:noFill/>
          <a:ln>
            <a:noFill/>
          </a:ln>
        </p:spPr>
      </p:pic>
    </p:spTree>
    <p:extLst>
      <p:ext uri="{BB962C8B-B14F-4D97-AF65-F5344CB8AC3E}">
        <p14:creationId xmlns:p14="http://schemas.microsoft.com/office/powerpoint/2010/main" val="366188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zā_tabula_lillā">
  <p:cSld name="Mazā_tabula_lillā">
    <p:bg>
      <p:bgPr>
        <a:solidFill>
          <a:schemeClr val="accent1"/>
        </a:solidFill>
        <a:effectLst/>
      </p:bgPr>
    </p:bg>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435496" y="417095"/>
            <a:ext cx="8560586" cy="12896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3" name="Google Shape;213;p81"/>
          <p:cNvPicPr preferRelativeResize="0"/>
          <p:nvPr/>
        </p:nvPicPr>
        <p:blipFill rotWithShape="1">
          <a:blip r:embed="rId2">
            <a:alphaModFix/>
          </a:blip>
          <a:srcRect/>
          <a:stretch/>
        </p:blipFill>
        <p:spPr>
          <a:xfrm>
            <a:off x="10654009" y="6026476"/>
            <a:ext cx="947817" cy="308270"/>
          </a:xfrm>
          <a:prstGeom prst="rect">
            <a:avLst/>
          </a:prstGeom>
          <a:noFill/>
          <a:ln>
            <a:noFill/>
          </a:ln>
        </p:spPr>
      </p:pic>
    </p:spTree>
    <p:extLst>
      <p:ext uri="{BB962C8B-B14F-4D97-AF65-F5344CB8AC3E}">
        <p14:creationId xmlns:p14="http://schemas.microsoft.com/office/powerpoint/2010/main" val="2640260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ukšs_Ja_Nepieciešams">
  <p:cSld name="Tukšs_Ja_Nepieciešams">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111835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A6CA92-9C31-7E15-E34D-B7147DBD2A4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AF5E747C-3301-5BBA-508B-2C8CBA1DC50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82F61DD-71D7-F45B-F696-D02FDD7792DC}"/>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2E016BC7-7157-4DFA-0606-54E90FC6A13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254A536-B92F-4EF6-AC3B-C478A3489A32}"/>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235949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2B3E1D-E1EA-B581-C28D-77DBF14BBF45}"/>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62EAA574-0446-05D6-9D2C-33F5A33BA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3F4A3383-B325-0B9A-D395-12521A18B083}"/>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9D77924B-A85A-B98B-3EAB-75DA7F76802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C8FDF3D-EB48-F731-087C-C86C3C24505B}"/>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91761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A1FDE9-0D20-9F2E-2F55-76B79E1D3AA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D7D76C05-79BC-B51B-4688-F556A8ED5245}"/>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B04703D1-2C67-2318-9E05-F440CEADF3A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745EDFA2-49CF-0CB9-E57B-97113C70FBAE}"/>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6" name="Kājenes vietturis 5">
            <a:extLst>
              <a:ext uri="{FF2B5EF4-FFF2-40B4-BE49-F238E27FC236}">
                <a16:creationId xmlns:a16="http://schemas.microsoft.com/office/drawing/2014/main" id="{B4314012-11CE-7474-E715-0F946FADD1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B1E36B46-579F-FF04-9B38-FE0937E023BB}"/>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3779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A1B1EE-4178-52E3-7B63-4EB7B728868A}"/>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FA79F7FF-1FDE-6CD9-1F02-8A35D3932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C253F6A-61C7-B711-C9C5-FB16B7360B57}"/>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D7577BB-A16F-DA8A-1A89-A3B8FDC31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67E17F44-D838-F2C6-29DC-2492FD9C94B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9D3E2720-B0A4-DCEC-F648-283FAE227FD6}"/>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8" name="Kājenes vietturis 7">
            <a:extLst>
              <a:ext uri="{FF2B5EF4-FFF2-40B4-BE49-F238E27FC236}">
                <a16:creationId xmlns:a16="http://schemas.microsoft.com/office/drawing/2014/main" id="{59039E03-760B-E3F9-5869-67F210E3BBA8}"/>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3388C6D6-37C7-4E62-5B5D-4524FE89F9A6}"/>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224511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776B0A-28DB-F88A-B285-BCD218A101A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F98AEF2B-552A-2498-0FC9-06B67E3D22A1}"/>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4" name="Kājenes vietturis 3">
            <a:extLst>
              <a:ext uri="{FF2B5EF4-FFF2-40B4-BE49-F238E27FC236}">
                <a16:creationId xmlns:a16="http://schemas.microsoft.com/office/drawing/2014/main" id="{EA1FAB45-E953-E47E-B231-7BDEAAE97D17}"/>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633914FA-3C79-69AF-1CA6-2976F3745933}"/>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64910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FE43DC81-FD27-F159-1BEB-ADF7DC924FE9}"/>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3" name="Kājenes vietturis 2">
            <a:extLst>
              <a:ext uri="{FF2B5EF4-FFF2-40B4-BE49-F238E27FC236}">
                <a16:creationId xmlns:a16="http://schemas.microsoft.com/office/drawing/2014/main" id="{1EABE3E9-EC6F-690F-F850-30E6E7A539A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F85A4F4-7080-32D3-521A-EB2DEB279ABB}"/>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292620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422525D-C61C-7389-033E-4040856FD30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6F4D0146-113F-007A-20A9-A7BFDD6FD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F005F79E-9D80-FF2B-A192-62A3D1356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F078A1B-85AF-BD03-1D5F-B4497D69FB20}"/>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6" name="Kājenes vietturis 5">
            <a:extLst>
              <a:ext uri="{FF2B5EF4-FFF2-40B4-BE49-F238E27FC236}">
                <a16:creationId xmlns:a16="http://schemas.microsoft.com/office/drawing/2014/main" id="{2873D167-9989-5211-0DA2-1041FB1D13E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BDBD6319-5208-D416-7620-25CD6B90941C}"/>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75064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91DD72-687B-D55E-D6BC-DCDD33D8FBF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F11F49BE-56F3-968E-ED1A-CE1EE5FD8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A269038E-B9A9-95A6-A196-8D6DB57F7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E28208B-0286-35FA-26FF-01CB4157FD94}"/>
              </a:ext>
            </a:extLst>
          </p:cNvPr>
          <p:cNvSpPr>
            <a:spLocks noGrp="1"/>
          </p:cNvSpPr>
          <p:nvPr>
            <p:ph type="dt" sz="half" idx="10"/>
          </p:nvPr>
        </p:nvSpPr>
        <p:spPr/>
        <p:txBody>
          <a:bodyPr/>
          <a:lstStyle/>
          <a:p>
            <a:fld id="{8D2CB047-A8B7-467F-9C9B-8D075DA356EF}" type="datetimeFigureOut">
              <a:rPr lang="lv-LV" smtClean="0"/>
              <a:t>21.11.2022</a:t>
            </a:fld>
            <a:endParaRPr lang="lv-LV"/>
          </a:p>
        </p:txBody>
      </p:sp>
      <p:sp>
        <p:nvSpPr>
          <p:cNvPr id="6" name="Kājenes vietturis 5">
            <a:extLst>
              <a:ext uri="{FF2B5EF4-FFF2-40B4-BE49-F238E27FC236}">
                <a16:creationId xmlns:a16="http://schemas.microsoft.com/office/drawing/2014/main" id="{6AABBDE0-3DA2-9884-4E87-B1D83CEB0AB9}"/>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B790489-9487-8DC6-3397-4BBDBE27772F}"/>
              </a:ext>
            </a:extLst>
          </p:cNvPr>
          <p:cNvSpPr>
            <a:spLocks noGrp="1"/>
          </p:cNvSpPr>
          <p:nvPr>
            <p:ph type="sldNum" sz="quarter" idx="12"/>
          </p:nvPr>
        </p:nvSpPr>
        <p:spPr/>
        <p:txBody>
          <a:bodyPr/>
          <a:lstStyle/>
          <a:p>
            <a:fld id="{676C363E-210A-43B8-86E3-078659E55D53}" type="slidenum">
              <a:rPr lang="lv-LV" smtClean="0"/>
              <a:t>‹#›</a:t>
            </a:fld>
            <a:endParaRPr lang="lv-LV"/>
          </a:p>
        </p:txBody>
      </p:sp>
    </p:spTree>
    <p:extLst>
      <p:ext uri="{BB962C8B-B14F-4D97-AF65-F5344CB8AC3E}">
        <p14:creationId xmlns:p14="http://schemas.microsoft.com/office/powerpoint/2010/main" val="313438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58A7ACD8-4DCF-C5FB-FCE9-245374364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0C7B35A0-4281-9F05-96A5-3C8CAC7AE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F874832-B52A-2B3B-918B-E155347B7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B047-A8B7-467F-9C9B-8D075DA356EF}" type="datetimeFigureOut">
              <a:rPr lang="lv-LV" smtClean="0"/>
              <a:t>21.11.2022</a:t>
            </a:fld>
            <a:endParaRPr lang="lv-LV"/>
          </a:p>
        </p:txBody>
      </p:sp>
      <p:sp>
        <p:nvSpPr>
          <p:cNvPr id="5" name="Kājenes vietturis 4">
            <a:extLst>
              <a:ext uri="{FF2B5EF4-FFF2-40B4-BE49-F238E27FC236}">
                <a16:creationId xmlns:a16="http://schemas.microsoft.com/office/drawing/2014/main" id="{CFD0BBE9-6BEE-37E0-EEA8-13A557DEF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DC92C56-9D48-810B-FF4A-BCE3B5EC7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C363E-210A-43B8-86E3-078659E55D53}" type="slidenum">
              <a:rPr lang="lv-LV" smtClean="0"/>
              <a:t>‹#›</a:t>
            </a:fld>
            <a:endParaRPr lang="lv-LV"/>
          </a:p>
        </p:txBody>
      </p:sp>
    </p:spTree>
    <p:extLst>
      <p:ext uri="{BB962C8B-B14F-4D97-AF65-F5344CB8AC3E}">
        <p14:creationId xmlns:p14="http://schemas.microsoft.com/office/powerpoint/2010/main" val="880235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403412" y="365125"/>
            <a:ext cx="10950388"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1075764" y="2178423"/>
            <a:ext cx="10278035" cy="399853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221085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customXml" Target="../ink/ink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0AA039-B39E-BCB3-0735-4FACA3DFF0BF}"/>
              </a:ext>
            </a:extLst>
          </p:cNvPr>
          <p:cNvSpPr>
            <a:spLocks noGrp="1"/>
          </p:cNvSpPr>
          <p:nvPr>
            <p:ph type="ctrTitle"/>
          </p:nvPr>
        </p:nvSpPr>
        <p:spPr/>
        <p:txBody>
          <a:bodyPr/>
          <a:lstStyle/>
          <a:p>
            <a:endParaRPr lang="lv-LV"/>
          </a:p>
        </p:txBody>
      </p:sp>
      <p:sp>
        <p:nvSpPr>
          <p:cNvPr id="3" name="Apakšvirsraksts 2">
            <a:extLst>
              <a:ext uri="{FF2B5EF4-FFF2-40B4-BE49-F238E27FC236}">
                <a16:creationId xmlns:a16="http://schemas.microsoft.com/office/drawing/2014/main" id="{80C6CB7A-40EF-4BAF-8B54-DC8A06E836F5}"/>
              </a:ext>
            </a:extLst>
          </p:cNvPr>
          <p:cNvSpPr>
            <a:spLocks noGrp="1"/>
          </p:cNvSpPr>
          <p:nvPr>
            <p:ph type="subTitle" idx="1"/>
          </p:nvPr>
        </p:nvSpPr>
        <p:spPr/>
        <p:txBody>
          <a:bodyPr/>
          <a:lstStyle/>
          <a:p>
            <a:endParaRPr lang="lv-LV"/>
          </a:p>
        </p:txBody>
      </p:sp>
      <p:pic>
        <p:nvPicPr>
          <p:cNvPr id="5" name="Attēls 4">
            <a:extLst>
              <a:ext uri="{FF2B5EF4-FFF2-40B4-BE49-F238E27FC236}">
                <a16:creationId xmlns:a16="http://schemas.microsoft.com/office/drawing/2014/main" id="{BB23C059-5EB5-3663-CD06-CBA41FFF5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TextBox 5">
            <a:extLst>
              <a:ext uri="{FF2B5EF4-FFF2-40B4-BE49-F238E27FC236}">
                <a16:creationId xmlns:a16="http://schemas.microsoft.com/office/drawing/2014/main" id="{FC6E2769-B95D-6F98-77C9-E996C3CFC9D0}"/>
              </a:ext>
            </a:extLst>
          </p:cNvPr>
          <p:cNvSpPr txBox="1"/>
          <p:nvPr/>
        </p:nvSpPr>
        <p:spPr>
          <a:xfrm>
            <a:off x="7010401" y="4934634"/>
            <a:ext cx="6096000" cy="646331"/>
          </a:xfrm>
          <a:prstGeom prst="rect">
            <a:avLst/>
          </a:prstGeom>
          <a:noFill/>
        </p:spPr>
        <p:txBody>
          <a:bodyPr wrap="square">
            <a:spAutoFit/>
          </a:bodyPr>
          <a:lstStyle/>
          <a:p>
            <a:r>
              <a:rPr lang="lv-LV" sz="3600" kern="1200" dirty="0">
                <a:solidFill>
                  <a:schemeClr val="tx1"/>
                </a:solidFill>
                <a:latin typeface="+mj-lt"/>
                <a:ea typeface="+mj-ea"/>
                <a:cs typeface="+mj-cs"/>
              </a:rPr>
              <a:t>Radošums matemātikā</a:t>
            </a:r>
            <a:endParaRPr lang="lv-LV" sz="3600" dirty="0"/>
          </a:p>
        </p:txBody>
      </p:sp>
    </p:spTree>
    <p:extLst>
      <p:ext uri="{BB962C8B-B14F-4D97-AF65-F5344CB8AC3E}">
        <p14:creationId xmlns:p14="http://schemas.microsoft.com/office/powerpoint/2010/main" val="183811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920E99-BB0E-6420-59EF-E2CC62CEC157}"/>
              </a:ext>
            </a:extLst>
          </p:cNvPr>
          <p:cNvSpPr>
            <a:spLocks noGrp="1"/>
          </p:cNvSpPr>
          <p:nvPr>
            <p:ph type="title"/>
          </p:nvPr>
        </p:nvSpPr>
        <p:spPr/>
        <p:txBody>
          <a:bodyPr/>
          <a:lstStyle/>
          <a:p>
            <a:r>
              <a:rPr lang="lv-LV" dirty="0"/>
              <a:t>«Tas ir acīmredzami»</a:t>
            </a:r>
          </a:p>
        </p:txBody>
      </p:sp>
      <mc:AlternateContent xmlns:mc="http://schemas.openxmlformats.org/markup-compatibility/2006" xmlns:a14="http://schemas.microsoft.com/office/drawing/2010/main">
        <mc:Choice Requires="a14">
          <p:sp>
            <p:nvSpPr>
              <p:cNvPr id="3" name="Satura vietturis 2">
                <a:extLst>
                  <a:ext uri="{FF2B5EF4-FFF2-40B4-BE49-F238E27FC236}">
                    <a16:creationId xmlns:a16="http://schemas.microsoft.com/office/drawing/2014/main" id="{0E427047-FF86-F70C-45B4-CBE56C44A5CA}"/>
                  </a:ext>
                </a:extLst>
              </p:cNvPr>
              <p:cNvSpPr>
                <a:spLocks noGrp="1"/>
              </p:cNvSpPr>
              <p:nvPr>
                <p:ph idx="1"/>
              </p:nvPr>
            </p:nvSpPr>
            <p:spPr>
              <a:xfrm>
                <a:off x="391886" y="1779136"/>
                <a:ext cx="10515600" cy="4351338"/>
              </a:xfrm>
            </p:spPr>
            <p:txBody>
              <a:bodyPr/>
              <a:lstStyle/>
              <a:p>
                <a:pPr marL="0" indent="0">
                  <a:buNone/>
                </a:pPr>
                <a14:m>
                  <m:oMathPara xmlns:m="http://schemas.openxmlformats.org/officeDocument/2006/math">
                    <m:oMathParaPr>
                      <m:jc m:val="left"/>
                    </m:oMathParaPr>
                    <m:oMath xmlns:m="http://schemas.openxmlformats.org/officeDocument/2006/math">
                      <m:sSup>
                        <m:sSupPr>
                          <m:ctrlPr>
                            <a:rPr lang="lv-LV" i="1" smtClean="0">
                              <a:latin typeface="Cambria Math" panose="02040503050406030204" pitchFamily="18" charset="0"/>
                            </a:rPr>
                          </m:ctrlPr>
                        </m:sSupPr>
                        <m:e>
                          <m:r>
                            <a:rPr lang="lv-LV" b="0" i="1" smtClean="0">
                              <a:latin typeface="Cambria Math" panose="02040503050406030204" pitchFamily="18" charset="0"/>
                            </a:rPr>
                            <m:t>2</m:t>
                          </m:r>
                        </m:e>
                        <m:sup>
                          <m:sSup>
                            <m:sSupPr>
                              <m:ctrlPr>
                                <a:rPr lang="lv-LV" i="1" smtClean="0">
                                  <a:latin typeface="Cambria Math" panose="02040503050406030204" pitchFamily="18" charset="0"/>
                                </a:rPr>
                              </m:ctrlPr>
                            </m:sSupPr>
                            <m:e>
                              <m:r>
                                <a:rPr lang="lv-LV" b="0" i="1" smtClean="0">
                                  <a:latin typeface="Cambria Math" panose="02040503050406030204" pitchFamily="18" charset="0"/>
                                </a:rPr>
                                <m:t>2</m:t>
                              </m:r>
                            </m:e>
                            <m:sup>
                              <m:r>
                                <a:rPr lang="lv-LV" b="0" i="1" smtClean="0">
                                  <a:latin typeface="Cambria Math" panose="02040503050406030204" pitchFamily="18" charset="0"/>
                                </a:rPr>
                                <m:t>𝑘</m:t>
                              </m:r>
                            </m:sup>
                          </m:sSup>
                        </m:sup>
                      </m:sSup>
                      <m:r>
                        <a:rPr lang="lv-LV" b="0" i="1" smtClean="0">
                          <a:latin typeface="Cambria Math" panose="02040503050406030204" pitchFamily="18" charset="0"/>
                        </a:rPr>
                        <m:t>+1</m:t>
                      </m:r>
                    </m:oMath>
                  </m:oMathPara>
                </a14:m>
                <a:endParaRPr lang="lv-LV" dirty="0"/>
              </a:p>
              <a:p>
                <a:pPr marL="0" indent="0">
                  <a:buNone/>
                </a:pPr>
                <a:r>
                  <a:rPr lang="lv-LV" dirty="0"/>
                  <a:t>Ja </a:t>
                </a:r>
                <a14:m>
                  <m:oMath xmlns:m="http://schemas.openxmlformats.org/officeDocument/2006/math">
                    <m:r>
                      <a:rPr lang="lv-LV" b="0" i="1" smtClean="0">
                        <a:latin typeface="Cambria Math" panose="02040503050406030204" pitchFamily="18" charset="0"/>
                      </a:rPr>
                      <m:t>𝑘</m:t>
                    </m:r>
                    <m:r>
                      <a:rPr lang="lv-LV" b="0" i="1" smtClean="0">
                        <a:latin typeface="Cambria Math" panose="02040503050406030204" pitchFamily="18" charset="0"/>
                      </a:rPr>
                      <m:t>=1</m:t>
                    </m:r>
                  </m:oMath>
                </a14:m>
                <a:r>
                  <a:rPr lang="lv-LV" dirty="0"/>
                  <a:t>, </a:t>
                </a:r>
                <a14:m>
                  <m:oMath xmlns:m="http://schemas.openxmlformats.org/officeDocument/2006/math">
                    <m:sSup>
                      <m:sSupPr>
                        <m:ctrlPr>
                          <a:rPr lang="lv-LV" i="1">
                            <a:latin typeface="Cambria Math" panose="02040503050406030204" pitchFamily="18" charset="0"/>
                          </a:rPr>
                        </m:ctrlPr>
                      </m:sSupPr>
                      <m:e>
                        <m:r>
                          <a:rPr lang="lv-LV" i="1">
                            <a:latin typeface="Cambria Math" panose="02040503050406030204" pitchFamily="18" charset="0"/>
                          </a:rPr>
                          <m:t>2</m:t>
                        </m:r>
                      </m:e>
                      <m:sup>
                        <m:sSup>
                          <m:sSupPr>
                            <m:ctrlPr>
                              <a:rPr lang="lv-LV" i="1">
                                <a:latin typeface="Cambria Math" panose="02040503050406030204" pitchFamily="18" charset="0"/>
                              </a:rPr>
                            </m:ctrlPr>
                          </m:sSupPr>
                          <m:e>
                            <m:r>
                              <a:rPr lang="lv-LV" i="1">
                                <a:latin typeface="Cambria Math" panose="02040503050406030204" pitchFamily="18" charset="0"/>
                              </a:rPr>
                              <m:t>2</m:t>
                            </m:r>
                          </m:e>
                          <m:sup>
                            <m:r>
                              <a:rPr lang="lv-LV" b="0" i="1" smtClean="0">
                                <a:latin typeface="Cambria Math" panose="02040503050406030204" pitchFamily="18" charset="0"/>
                              </a:rPr>
                              <m:t>1</m:t>
                            </m:r>
                          </m:sup>
                        </m:sSup>
                      </m:sup>
                    </m:sSup>
                    <m:r>
                      <a:rPr lang="lv-LV" i="1">
                        <a:latin typeface="Cambria Math" panose="02040503050406030204" pitchFamily="18" charset="0"/>
                      </a:rPr>
                      <m:t>+1</m:t>
                    </m:r>
                    <m:r>
                      <a:rPr lang="lv-LV" b="0" i="1" smtClean="0">
                        <a:latin typeface="Cambria Math" panose="02040503050406030204" pitchFamily="18" charset="0"/>
                      </a:rPr>
                      <m:t>=5</m:t>
                    </m:r>
                  </m:oMath>
                </a14:m>
                <a:endParaRPr lang="lv-LV" dirty="0"/>
              </a:p>
              <a:p>
                <a:pPr marL="0" indent="0">
                  <a:buNone/>
                </a:pPr>
                <a:r>
                  <a:rPr lang="lv-LV" dirty="0"/>
                  <a:t>Ja </a:t>
                </a:r>
                <a14:m>
                  <m:oMath xmlns:m="http://schemas.openxmlformats.org/officeDocument/2006/math">
                    <m:r>
                      <a:rPr lang="lv-LV" i="1">
                        <a:latin typeface="Cambria Math" panose="02040503050406030204" pitchFamily="18" charset="0"/>
                      </a:rPr>
                      <m:t>𝑘</m:t>
                    </m:r>
                    <m:r>
                      <a:rPr lang="lv-LV" i="1">
                        <a:latin typeface="Cambria Math" panose="02040503050406030204" pitchFamily="18" charset="0"/>
                      </a:rPr>
                      <m:t>=2</m:t>
                    </m:r>
                  </m:oMath>
                </a14:m>
                <a:r>
                  <a:rPr lang="lv-LV" dirty="0"/>
                  <a:t>, </a:t>
                </a:r>
                <a14:m>
                  <m:oMath xmlns:m="http://schemas.openxmlformats.org/officeDocument/2006/math">
                    <m:sSup>
                      <m:sSupPr>
                        <m:ctrlPr>
                          <a:rPr lang="lv-LV" i="1">
                            <a:latin typeface="Cambria Math" panose="02040503050406030204" pitchFamily="18" charset="0"/>
                          </a:rPr>
                        </m:ctrlPr>
                      </m:sSupPr>
                      <m:e>
                        <m:r>
                          <a:rPr lang="lv-LV" i="1">
                            <a:latin typeface="Cambria Math" panose="02040503050406030204" pitchFamily="18" charset="0"/>
                          </a:rPr>
                          <m:t>2</m:t>
                        </m:r>
                      </m:e>
                      <m:sup>
                        <m:sSup>
                          <m:sSupPr>
                            <m:ctrlPr>
                              <a:rPr lang="lv-LV" i="1">
                                <a:latin typeface="Cambria Math" panose="02040503050406030204" pitchFamily="18" charset="0"/>
                              </a:rPr>
                            </m:ctrlPr>
                          </m:sSupPr>
                          <m:e>
                            <m:r>
                              <a:rPr lang="lv-LV" i="1">
                                <a:latin typeface="Cambria Math" panose="02040503050406030204" pitchFamily="18" charset="0"/>
                              </a:rPr>
                              <m:t>2</m:t>
                            </m:r>
                          </m:e>
                          <m:sup>
                            <m:r>
                              <a:rPr lang="lv-LV" b="0" i="1" smtClean="0">
                                <a:latin typeface="Cambria Math" panose="02040503050406030204" pitchFamily="18" charset="0"/>
                              </a:rPr>
                              <m:t>2</m:t>
                            </m:r>
                          </m:sup>
                        </m:sSup>
                      </m:sup>
                    </m:sSup>
                    <m:r>
                      <a:rPr lang="lv-LV" i="1">
                        <a:latin typeface="Cambria Math" panose="02040503050406030204" pitchFamily="18" charset="0"/>
                      </a:rPr>
                      <m:t>+1=</m:t>
                    </m:r>
                    <m:r>
                      <a:rPr lang="lv-LV" b="0" i="1" smtClean="0">
                        <a:latin typeface="Cambria Math" panose="02040503050406030204" pitchFamily="18" charset="0"/>
                      </a:rPr>
                      <m:t>17</m:t>
                    </m:r>
                  </m:oMath>
                </a14:m>
                <a:endParaRPr lang="lv-LV" dirty="0"/>
              </a:p>
              <a:p>
                <a:pPr marL="0" indent="0">
                  <a:buNone/>
                </a:pPr>
                <a:r>
                  <a:rPr lang="lv-LV" dirty="0"/>
                  <a:t>Ja </a:t>
                </a:r>
                <a14:m>
                  <m:oMath xmlns:m="http://schemas.openxmlformats.org/officeDocument/2006/math">
                    <m:r>
                      <a:rPr lang="lv-LV" i="1">
                        <a:latin typeface="Cambria Math" panose="02040503050406030204" pitchFamily="18" charset="0"/>
                      </a:rPr>
                      <m:t>𝑘</m:t>
                    </m:r>
                    <m:r>
                      <a:rPr lang="lv-LV" i="1">
                        <a:latin typeface="Cambria Math" panose="02040503050406030204" pitchFamily="18" charset="0"/>
                      </a:rPr>
                      <m:t>=3</m:t>
                    </m:r>
                  </m:oMath>
                </a14:m>
                <a:r>
                  <a:rPr lang="lv-LV" dirty="0"/>
                  <a:t>, </a:t>
                </a:r>
                <a14:m>
                  <m:oMath xmlns:m="http://schemas.openxmlformats.org/officeDocument/2006/math">
                    <m:sSup>
                      <m:sSupPr>
                        <m:ctrlPr>
                          <a:rPr lang="lv-LV" i="1">
                            <a:latin typeface="Cambria Math" panose="02040503050406030204" pitchFamily="18" charset="0"/>
                          </a:rPr>
                        </m:ctrlPr>
                      </m:sSupPr>
                      <m:e>
                        <m:r>
                          <a:rPr lang="lv-LV" i="1">
                            <a:latin typeface="Cambria Math" panose="02040503050406030204" pitchFamily="18" charset="0"/>
                          </a:rPr>
                          <m:t>2</m:t>
                        </m:r>
                      </m:e>
                      <m:sup>
                        <m:sSup>
                          <m:sSupPr>
                            <m:ctrlPr>
                              <a:rPr lang="lv-LV" i="1">
                                <a:latin typeface="Cambria Math" panose="02040503050406030204" pitchFamily="18" charset="0"/>
                              </a:rPr>
                            </m:ctrlPr>
                          </m:sSupPr>
                          <m:e>
                            <m:r>
                              <a:rPr lang="lv-LV" i="1">
                                <a:latin typeface="Cambria Math" panose="02040503050406030204" pitchFamily="18" charset="0"/>
                              </a:rPr>
                              <m:t>2</m:t>
                            </m:r>
                          </m:e>
                          <m:sup>
                            <m:r>
                              <a:rPr lang="lv-LV" b="0" i="1" smtClean="0">
                                <a:latin typeface="Cambria Math" panose="02040503050406030204" pitchFamily="18" charset="0"/>
                              </a:rPr>
                              <m:t>3</m:t>
                            </m:r>
                          </m:sup>
                        </m:sSup>
                      </m:sup>
                    </m:sSup>
                    <m:r>
                      <a:rPr lang="lv-LV" i="1">
                        <a:latin typeface="Cambria Math" panose="02040503050406030204" pitchFamily="18" charset="0"/>
                      </a:rPr>
                      <m:t>+1=</m:t>
                    </m:r>
                    <m:r>
                      <a:rPr lang="lv-LV" b="0" i="1" smtClean="0">
                        <a:latin typeface="Cambria Math" panose="02040503050406030204" pitchFamily="18" charset="0"/>
                      </a:rPr>
                      <m:t>257</m:t>
                    </m:r>
                  </m:oMath>
                </a14:m>
                <a:endParaRPr lang="lv-LV" dirty="0"/>
              </a:p>
              <a:p>
                <a:pPr marL="0" indent="0">
                  <a:buNone/>
                </a:pPr>
                <a:r>
                  <a:rPr lang="lv-LV" dirty="0"/>
                  <a:t>Ja </a:t>
                </a:r>
                <a14:m>
                  <m:oMath xmlns:m="http://schemas.openxmlformats.org/officeDocument/2006/math">
                    <m:r>
                      <a:rPr lang="lv-LV" i="1">
                        <a:latin typeface="Cambria Math" panose="02040503050406030204" pitchFamily="18" charset="0"/>
                      </a:rPr>
                      <m:t>𝑘</m:t>
                    </m:r>
                    <m:r>
                      <a:rPr lang="lv-LV" i="1">
                        <a:latin typeface="Cambria Math" panose="02040503050406030204" pitchFamily="18" charset="0"/>
                      </a:rPr>
                      <m:t>=4</m:t>
                    </m:r>
                  </m:oMath>
                </a14:m>
                <a:r>
                  <a:rPr lang="lv-LV" dirty="0"/>
                  <a:t>, </a:t>
                </a:r>
                <a14:m>
                  <m:oMath xmlns:m="http://schemas.openxmlformats.org/officeDocument/2006/math">
                    <m:sSup>
                      <m:sSupPr>
                        <m:ctrlPr>
                          <a:rPr lang="lv-LV" i="1">
                            <a:latin typeface="Cambria Math" panose="02040503050406030204" pitchFamily="18" charset="0"/>
                          </a:rPr>
                        </m:ctrlPr>
                      </m:sSupPr>
                      <m:e>
                        <m:r>
                          <a:rPr lang="lv-LV" i="1">
                            <a:latin typeface="Cambria Math" panose="02040503050406030204" pitchFamily="18" charset="0"/>
                          </a:rPr>
                          <m:t>2</m:t>
                        </m:r>
                      </m:e>
                      <m:sup>
                        <m:sSup>
                          <m:sSupPr>
                            <m:ctrlPr>
                              <a:rPr lang="lv-LV" i="1">
                                <a:latin typeface="Cambria Math" panose="02040503050406030204" pitchFamily="18" charset="0"/>
                              </a:rPr>
                            </m:ctrlPr>
                          </m:sSupPr>
                          <m:e>
                            <m:r>
                              <a:rPr lang="lv-LV" i="1">
                                <a:latin typeface="Cambria Math" panose="02040503050406030204" pitchFamily="18" charset="0"/>
                              </a:rPr>
                              <m:t>2</m:t>
                            </m:r>
                          </m:e>
                          <m:sup>
                            <m:r>
                              <a:rPr lang="lv-LV" b="0" i="1" smtClean="0">
                                <a:latin typeface="Cambria Math" panose="02040503050406030204" pitchFamily="18" charset="0"/>
                              </a:rPr>
                              <m:t>4</m:t>
                            </m:r>
                          </m:sup>
                        </m:sSup>
                      </m:sup>
                    </m:sSup>
                    <m:r>
                      <a:rPr lang="lv-LV" i="1">
                        <a:latin typeface="Cambria Math" panose="02040503050406030204" pitchFamily="18" charset="0"/>
                      </a:rPr>
                      <m:t>+1=</m:t>
                    </m:r>
                    <m:r>
                      <a:rPr lang="lv-LV" b="0" i="1" smtClean="0">
                        <a:latin typeface="Cambria Math" panose="02040503050406030204" pitchFamily="18" charset="0"/>
                      </a:rPr>
                      <m:t>65 537</m:t>
                    </m:r>
                  </m:oMath>
                </a14:m>
                <a:endParaRPr lang="lv-LV" dirty="0"/>
              </a:p>
              <a:p>
                <a:pPr marL="0" indent="0">
                  <a:buNone/>
                </a:pPr>
                <a:r>
                  <a:rPr lang="lv-LV" dirty="0"/>
                  <a:t>Ja </a:t>
                </a:r>
                <a14:m>
                  <m:oMath xmlns:m="http://schemas.openxmlformats.org/officeDocument/2006/math">
                    <m:r>
                      <a:rPr lang="lv-LV" i="1">
                        <a:latin typeface="Cambria Math" panose="02040503050406030204" pitchFamily="18" charset="0"/>
                      </a:rPr>
                      <m:t>𝑘</m:t>
                    </m:r>
                    <m:r>
                      <a:rPr lang="lv-LV" i="1">
                        <a:latin typeface="Cambria Math" panose="02040503050406030204" pitchFamily="18" charset="0"/>
                      </a:rPr>
                      <m:t>=5</m:t>
                    </m:r>
                  </m:oMath>
                </a14:m>
                <a:r>
                  <a:rPr lang="lv-LV" dirty="0"/>
                  <a:t>, </a:t>
                </a:r>
                <a14:m>
                  <m:oMath xmlns:m="http://schemas.openxmlformats.org/officeDocument/2006/math">
                    <m:sSup>
                      <m:sSupPr>
                        <m:ctrlPr>
                          <a:rPr lang="lv-LV" i="1">
                            <a:latin typeface="Cambria Math" panose="02040503050406030204" pitchFamily="18" charset="0"/>
                          </a:rPr>
                        </m:ctrlPr>
                      </m:sSupPr>
                      <m:e>
                        <m:r>
                          <a:rPr lang="lv-LV" i="1">
                            <a:latin typeface="Cambria Math" panose="02040503050406030204" pitchFamily="18" charset="0"/>
                          </a:rPr>
                          <m:t>2</m:t>
                        </m:r>
                      </m:e>
                      <m:sup>
                        <m:sSup>
                          <m:sSupPr>
                            <m:ctrlPr>
                              <a:rPr lang="lv-LV" i="1">
                                <a:latin typeface="Cambria Math" panose="02040503050406030204" pitchFamily="18" charset="0"/>
                              </a:rPr>
                            </m:ctrlPr>
                          </m:sSupPr>
                          <m:e>
                            <m:r>
                              <a:rPr lang="lv-LV" i="1">
                                <a:latin typeface="Cambria Math" panose="02040503050406030204" pitchFamily="18" charset="0"/>
                              </a:rPr>
                              <m:t>2</m:t>
                            </m:r>
                          </m:e>
                          <m:sup>
                            <m:r>
                              <a:rPr lang="lv-LV" b="0" i="1" smtClean="0">
                                <a:latin typeface="Cambria Math" panose="02040503050406030204" pitchFamily="18" charset="0"/>
                              </a:rPr>
                              <m:t>5</m:t>
                            </m:r>
                          </m:sup>
                        </m:sSup>
                      </m:sup>
                    </m:sSup>
                    <m:r>
                      <a:rPr lang="lv-LV" i="1">
                        <a:latin typeface="Cambria Math" panose="02040503050406030204" pitchFamily="18" charset="0"/>
                      </a:rPr>
                      <m:t>+1=</m:t>
                    </m:r>
                    <m:r>
                      <a:rPr lang="lv-LV" b="0" i="1" smtClean="0">
                        <a:latin typeface="Cambria Math" panose="02040503050406030204" pitchFamily="18" charset="0"/>
                      </a:rPr>
                      <m:t>4 294 967 297</m:t>
                    </m:r>
                  </m:oMath>
                </a14:m>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p:txBody>
          </p:sp>
        </mc:Choice>
        <mc:Fallback xmlns="">
          <p:sp>
            <p:nvSpPr>
              <p:cNvPr id="3" name="Satura vietturis 2">
                <a:extLst>
                  <a:ext uri="{FF2B5EF4-FFF2-40B4-BE49-F238E27FC236}">
                    <a16:creationId xmlns:a16="http://schemas.microsoft.com/office/drawing/2014/main" id="{0E427047-FF86-F70C-45B4-CBE56C44A5CA}"/>
                  </a:ext>
                </a:extLst>
              </p:cNvPr>
              <p:cNvSpPr>
                <a:spLocks noGrp="1" noRot="1" noChangeAspect="1" noMove="1" noResize="1" noEditPoints="1" noAdjustHandles="1" noChangeArrowheads="1" noChangeShapeType="1" noTextEdit="1"/>
              </p:cNvSpPr>
              <p:nvPr>
                <p:ph idx="1"/>
              </p:nvPr>
            </p:nvSpPr>
            <p:spPr>
              <a:xfrm>
                <a:off x="391886" y="1779136"/>
                <a:ext cx="10515600" cy="4351338"/>
              </a:xfrm>
              <a:blipFill>
                <a:blip r:embed="rId3"/>
                <a:stretch>
                  <a:fillRect l="-1159"/>
                </a:stretch>
              </a:blipFill>
            </p:spPr>
            <p:txBody>
              <a:bodyPr/>
              <a:lstStyle/>
              <a:p>
                <a:r>
                  <a:rPr lang="lv-LV">
                    <a:noFill/>
                  </a:rPr>
                  <a:t> </a:t>
                </a:r>
              </a:p>
            </p:txBody>
          </p:sp>
        </mc:Fallback>
      </mc:AlternateContent>
      <p:sp>
        <p:nvSpPr>
          <p:cNvPr id="4" name="TextBox 3">
            <a:extLst>
              <a:ext uri="{FF2B5EF4-FFF2-40B4-BE49-F238E27FC236}">
                <a16:creationId xmlns:a16="http://schemas.microsoft.com/office/drawing/2014/main" id="{7C1AAAA6-09B3-2F12-379B-B899B6DB62E3}"/>
              </a:ext>
            </a:extLst>
          </p:cNvPr>
          <p:cNvSpPr txBox="1"/>
          <p:nvPr/>
        </p:nvSpPr>
        <p:spPr>
          <a:xfrm>
            <a:off x="7260771" y="3616251"/>
            <a:ext cx="1483098" cy="677108"/>
          </a:xfrm>
          <a:prstGeom prst="rect">
            <a:avLst/>
          </a:prstGeom>
          <a:noFill/>
        </p:spPr>
        <p:txBody>
          <a:bodyPr wrap="none" rtlCol="0">
            <a:spAutoFit/>
          </a:bodyPr>
          <a:lstStyle/>
          <a:p>
            <a:pPr algn="ctr"/>
            <a:r>
              <a:rPr lang="lv-LV" sz="2000" dirty="0"/>
              <a:t>Pjērs Fermā</a:t>
            </a:r>
          </a:p>
          <a:p>
            <a:pPr algn="ctr"/>
            <a:r>
              <a:rPr lang="lv-LV" dirty="0"/>
              <a:t>(1601 – 1665)</a:t>
            </a:r>
          </a:p>
        </p:txBody>
      </p:sp>
      <p:sp>
        <p:nvSpPr>
          <p:cNvPr id="5" name="TextBox 4">
            <a:extLst>
              <a:ext uri="{FF2B5EF4-FFF2-40B4-BE49-F238E27FC236}">
                <a16:creationId xmlns:a16="http://schemas.microsoft.com/office/drawing/2014/main" id="{5D81482F-DBE2-F16D-0EBB-033A22095A0C}"/>
              </a:ext>
            </a:extLst>
          </p:cNvPr>
          <p:cNvSpPr txBox="1"/>
          <p:nvPr/>
        </p:nvSpPr>
        <p:spPr>
          <a:xfrm>
            <a:off x="9828212" y="3616251"/>
            <a:ext cx="1808637" cy="677108"/>
          </a:xfrm>
          <a:prstGeom prst="rect">
            <a:avLst/>
          </a:prstGeom>
          <a:noFill/>
        </p:spPr>
        <p:txBody>
          <a:bodyPr wrap="none" rtlCol="0">
            <a:spAutoFit/>
          </a:bodyPr>
          <a:lstStyle/>
          <a:p>
            <a:pPr algn="ctr"/>
            <a:r>
              <a:rPr lang="lv-LV" sz="2000" dirty="0"/>
              <a:t>Leonards Eilers</a:t>
            </a:r>
          </a:p>
          <a:p>
            <a:pPr algn="ctr"/>
            <a:r>
              <a:rPr lang="lv-LV" dirty="0"/>
              <a:t>(1707 – 1783)</a:t>
            </a:r>
          </a:p>
        </p:txBody>
      </p:sp>
      <p:pic>
        <p:nvPicPr>
          <p:cNvPr id="1026" name="Picture 2" descr="Портрет, выполненный Я. Э. Хандманном (1756)">
            <a:extLst>
              <a:ext uri="{FF2B5EF4-FFF2-40B4-BE49-F238E27FC236}">
                <a16:creationId xmlns:a16="http://schemas.microsoft.com/office/drawing/2014/main" id="{6DBDFA0D-D06A-5629-E163-FAEBFF8E5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636" y="528288"/>
            <a:ext cx="2363788" cy="2953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1F45C0-8D31-09B2-EECD-838B8C5E2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476" y="528288"/>
            <a:ext cx="2207387" cy="29530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488CD9E-A9A1-AB65-31C5-0BDA1F96B3C7}"/>
                  </a:ext>
                </a:extLst>
              </p:cNvPr>
              <p:cNvSpPr txBox="1"/>
              <p:nvPr/>
            </p:nvSpPr>
            <p:spPr>
              <a:xfrm>
                <a:off x="8305800" y="4861764"/>
                <a:ext cx="3494314"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p>
                        <m:sSupPr>
                          <m:ctrlP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lv-LV"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&gt;2</m:t>
                      </m:r>
                    </m:oMath>
                  </m:oMathPara>
                </a14:m>
                <a:endParaRPr kumimoji="0" lang="lv-LV"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488CD9E-A9A1-AB65-31C5-0BDA1F96B3C7}"/>
                  </a:ext>
                </a:extLst>
              </p:cNvPr>
              <p:cNvSpPr txBox="1">
                <a:spLocks noRot="1" noChangeAspect="1" noMove="1" noResize="1" noEditPoints="1" noAdjustHandles="1" noChangeArrowheads="1" noChangeShapeType="1" noTextEdit="1"/>
              </p:cNvSpPr>
              <p:nvPr/>
            </p:nvSpPr>
            <p:spPr>
              <a:xfrm>
                <a:off x="8305800" y="4861764"/>
                <a:ext cx="3494314" cy="480131"/>
              </a:xfrm>
              <a:prstGeom prst="rect">
                <a:avLst/>
              </a:prstGeom>
              <a:blipFill>
                <a:blip r:embed="rId6"/>
                <a:stretch>
                  <a:fillRect/>
                </a:stretch>
              </a:blipFill>
            </p:spPr>
            <p:txBody>
              <a:bodyPr/>
              <a:lstStyle/>
              <a:p>
                <a:r>
                  <a:rPr lang="lv-LV">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4" name="Rokraksts 13">
                <a:extLst>
                  <a:ext uri="{FF2B5EF4-FFF2-40B4-BE49-F238E27FC236}">
                    <a16:creationId xmlns:a16="http://schemas.microsoft.com/office/drawing/2014/main" id="{46126FC6-BA3C-D8FC-6F99-9B2D3BD36C24}"/>
                  </a:ext>
                </a:extLst>
              </p14:cNvPr>
              <p14:cNvContentPartPr/>
              <p14:nvPr/>
            </p14:nvContentPartPr>
            <p14:xfrm>
              <a:off x="1333440" y="1428840"/>
              <a:ext cx="5747040" cy="4280040"/>
            </p14:xfrm>
          </p:contentPart>
        </mc:Choice>
        <mc:Fallback xmlns="">
          <p:pic>
            <p:nvPicPr>
              <p:cNvPr id="14" name="Rokraksts 13">
                <a:extLst>
                  <a:ext uri="{FF2B5EF4-FFF2-40B4-BE49-F238E27FC236}">
                    <a16:creationId xmlns:a16="http://schemas.microsoft.com/office/drawing/2014/main" id="{46126FC6-BA3C-D8FC-6F99-9B2D3BD36C24}"/>
                  </a:ext>
                </a:extLst>
              </p:cNvPr>
              <p:cNvPicPr/>
              <p:nvPr/>
            </p:nvPicPr>
            <p:blipFill>
              <a:blip r:embed="rId8"/>
              <a:stretch>
                <a:fillRect/>
              </a:stretch>
            </p:blipFill>
            <p:spPr>
              <a:xfrm>
                <a:off x="1324080" y="1419480"/>
                <a:ext cx="5765760" cy="4298760"/>
              </a:xfrm>
              <a:prstGeom prst="rect">
                <a:avLst/>
              </a:prstGeom>
            </p:spPr>
          </p:pic>
        </mc:Fallback>
      </mc:AlternateContent>
    </p:spTree>
    <p:extLst>
      <p:ext uri="{BB962C8B-B14F-4D97-AF65-F5344CB8AC3E}">
        <p14:creationId xmlns:p14="http://schemas.microsoft.com/office/powerpoint/2010/main" val="40188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11"/>
          <p:cNvSpPr txBox="1">
            <a:spLocks noGrp="1"/>
          </p:cNvSpPr>
          <p:nvPr>
            <p:ph type="title"/>
          </p:nvPr>
        </p:nvSpPr>
        <p:spPr>
          <a:xfrm>
            <a:off x="435496" y="417095"/>
            <a:ext cx="11756504" cy="8281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600"/>
              <a:buFont typeface="Arial"/>
              <a:buNone/>
            </a:pPr>
            <a:r>
              <a:rPr lang="lv-LV" b="0" dirty="0">
                <a:solidFill>
                  <a:schemeClr val="tx1"/>
                </a:solidFill>
                <a:latin typeface="Calibri Light" panose="020F0302020204030204" pitchFamily="34" charset="0"/>
                <a:cs typeface="Calibri Light" panose="020F0302020204030204" pitchFamily="34" charset="0"/>
              </a:rPr>
              <a:t>Izpētes uzdevums III</a:t>
            </a:r>
            <a:endParaRPr b="0" dirty="0">
              <a:solidFill>
                <a:schemeClr val="tx1"/>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2" name="Teksta vietturis 1">
                <a:extLst>
                  <a:ext uri="{FF2B5EF4-FFF2-40B4-BE49-F238E27FC236}">
                    <a16:creationId xmlns:a16="http://schemas.microsoft.com/office/drawing/2014/main" id="{0FF78DCF-DD59-4C9D-91DB-9C42613DF000}"/>
                  </a:ext>
                </a:extLst>
              </p:cNvPr>
              <p:cNvSpPr>
                <a:spLocks noGrp="1"/>
              </p:cNvSpPr>
              <p:nvPr>
                <p:ph type="body" idx="1"/>
              </p:nvPr>
            </p:nvSpPr>
            <p:spPr>
              <a:xfrm>
                <a:off x="431686" y="1032666"/>
                <a:ext cx="11098673" cy="683156"/>
              </a:xfrm>
            </p:spPr>
            <p:txBody>
              <a:bodyPr/>
              <a:lstStyle/>
              <a:p>
                <a:pPr marL="76200" indent="0">
                  <a:buNone/>
                </a:pPr>
                <a:r>
                  <a:rPr lang="lv-LV" dirty="0">
                    <a:solidFill>
                      <a:schemeClr val="tx1"/>
                    </a:solidFill>
                    <a:latin typeface="Calibri" panose="020F0502020204030204" pitchFamily="34" charset="0"/>
                    <a:cs typeface="Calibri" panose="020F0502020204030204" pitchFamily="34" charset="0"/>
                  </a:rPr>
                  <a:t>Mans favorīts. Izpēti izteiksmju </a:t>
                </a:r>
                <a14:m>
                  <m:oMath xmlns:m="http://schemas.openxmlformats.org/officeDocument/2006/math">
                    <m:sSup>
                      <m:sSupPr>
                        <m:ctrlPr>
                          <a:rPr lang="lv-LV" i="1" smtClean="0">
                            <a:solidFill>
                              <a:schemeClr val="tx1"/>
                            </a:solidFill>
                            <a:latin typeface="Cambria Math" panose="02040503050406030204" pitchFamily="18" charset="0"/>
                          </a:rPr>
                        </m:ctrlPr>
                      </m:sSupPr>
                      <m:e>
                        <m:r>
                          <a:rPr lang="lv-LV" b="0" i="1" smtClean="0">
                            <a:solidFill>
                              <a:schemeClr val="tx1"/>
                            </a:solidFill>
                            <a:latin typeface="Cambria Math" panose="02040503050406030204" pitchFamily="18" charset="0"/>
                          </a:rPr>
                          <m:t>𝑛</m:t>
                        </m:r>
                      </m:e>
                      <m:sup>
                        <m:r>
                          <a:rPr lang="lv-LV" b="0" i="1" smtClean="0">
                            <a:solidFill>
                              <a:schemeClr val="tx1"/>
                            </a:solidFill>
                            <a:latin typeface="Cambria Math" panose="02040503050406030204" pitchFamily="18" charset="0"/>
                          </a:rPr>
                          <m:t>17</m:t>
                        </m:r>
                      </m:sup>
                    </m:sSup>
                    <m:r>
                      <a:rPr lang="lv-LV" b="0" i="1" smtClean="0">
                        <a:solidFill>
                          <a:schemeClr val="tx1"/>
                        </a:solidFill>
                        <a:latin typeface="Cambria Math" panose="02040503050406030204" pitchFamily="18" charset="0"/>
                      </a:rPr>
                      <m:t>+9</m:t>
                    </m:r>
                  </m:oMath>
                </a14:m>
                <a:r>
                  <a:rPr lang="lv-LV" dirty="0">
                    <a:solidFill>
                      <a:schemeClr val="tx1"/>
                    </a:solidFill>
                    <a:latin typeface="Calibri" panose="020F0502020204030204" pitchFamily="34" charset="0"/>
                    <a:cs typeface="Calibri" panose="020F0502020204030204" pitchFamily="34" charset="0"/>
                  </a:rPr>
                  <a:t> un </a:t>
                </a:r>
                <a14:m>
                  <m:oMath xmlns:m="http://schemas.openxmlformats.org/officeDocument/2006/math">
                    <m:sSup>
                      <m:sSupPr>
                        <m:ctrlPr>
                          <a:rPr lang="lv-LV" i="1">
                            <a:solidFill>
                              <a:schemeClr val="tx1"/>
                            </a:solidFill>
                            <a:latin typeface="Cambria Math" panose="02040503050406030204" pitchFamily="18" charset="0"/>
                          </a:rPr>
                        </m:ctrlPr>
                      </m:sSupPr>
                      <m:e>
                        <m:r>
                          <a:rPr lang="lv-LV" b="0" i="1" smtClean="0">
                            <a:solidFill>
                              <a:schemeClr val="tx1"/>
                            </a:solidFill>
                            <a:latin typeface="Cambria Math" panose="02040503050406030204" pitchFamily="18" charset="0"/>
                          </a:rPr>
                          <m:t>(</m:t>
                        </m:r>
                        <m:r>
                          <a:rPr lang="lv-LV" b="0" i="1" smtClean="0">
                            <a:solidFill>
                              <a:schemeClr val="tx1"/>
                            </a:solidFill>
                            <a:latin typeface="Cambria Math" panose="02040503050406030204" pitchFamily="18" charset="0"/>
                          </a:rPr>
                          <m:t>𝑛</m:t>
                        </m:r>
                        <m:r>
                          <a:rPr lang="lv-LV" b="0" i="1" smtClean="0">
                            <a:solidFill>
                              <a:schemeClr val="tx1"/>
                            </a:solidFill>
                            <a:latin typeface="Cambria Math" panose="02040503050406030204" pitchFamily="18" charset="0"/>
                          </a:rPr>
                          <m:t>+1)</m:t>
                        </m:r>
                      </m:e>
                      <m:sup>
                        <m:r>
                          <a:rPr lang="lv-LV" i="1">
                            <a:solidFill>
                              <a:schemeClr val="tx1"/>
                            </a:solidFill>
                            <a:latin typeface="Cambria Math" panose="02040503050406030204" pitchFamily="18" charset="0"/>
                          </a:rPr>
                          <m:t>17</m:t>
                        </m:r>
                      </m:sup>
                    </m:sSup>
                    <m:r>
                      <a:rPr lang="lv-LV" i="1">
                        <a:solidFill>
                          <a:schemeClr val="tx1"/>
                        </a:solidFill>
                        <a:latin typeface="Cambria Math" panose="02040503050406030204" pitchFamily="18" charset="0"/>
                      </a:rPr>
                      <m:t>+9</m:t>
                    </m:r>
                  </m:oMath>
                </a14:m>
                <a:r>
                  <a:rPr lang="lv-LV" dirty="0">
                    <a:solidFill>
                      <a:schemeClr val="tx1"/>
                    </a:solidFill>
                    <a:latin typeface="Calibri" panose="020F0502020204030204" pitchFamily="34" charset="0"/>
                    <a:cs typeface="Calibri" panose="020F0502020204030204" pitchFamily="34" charset="0"/>
                  </a:rPr>
                  <a:t> lielāko kopīgo dalītāju.</a:t>
                </a:r>
              </a:p>
              <a:p>
                <a:pPr marL="76200" indent="0">
                  <a:buNone/>
                </a:pPr>
                <a:endParaRPr lang="lv-LV" dirty="0">
                  <a:solidFill>
                    <a:schemeClr val="tx1"/>
                  </a:solidFill>
                  <a:latin typeface="Calibri" panose="020F0502020204030204" pitchFamily="34" charset="0"/>
                  <a:cs typeface="Calibri" panose="020F0502020204030204" pitchFamily="34" charset="0"/>
                </a:endParaRPr>
              </a:p>
            </p:txBody>
          </p:sp>
        </mc:Choice>
        <mc:Fallback xmlns="">
          <p:sp>
            <p:nvSpPr>
              <p:cNvPr id="2" name="Teksta vietturis 1">
                <a:extLst>
                  <a:ext uri="{FF2B5EF4-FFF2-40B4-BE49-F238E27FC236}">
                    <a16:creationId xmlns:a16="http://schemas.microsoft.com/office/drawing/2014/main" id="{0FF78DCF-DD59-4C9D-91DB-9C42613DF000}"/>
                  </a:ext>
                </a:extLst>
              </p:cNvPr>
              <p:cNvSpPr>
                <a:spLocks noGrp="1" noRot="1" noChangeAspect="1" noMove="1" noResize="1" noEditPoints="1" noAdjustHandles="1" noChangeArrowheads="1" noChangeShapeType="1" noTextEdit="1"/>
              </p:cNvSpPr>
              <p:nvPr>
                <p:ph type="body" idx="1"/>
              </p:nvPr>
            </p:nvSpPr>
            <p:spPr>
              <a:xfrm>
                <a:off x="431686" y="1032666"/>
                <a:ext cx="11098673" cy="683156"/>
              </a:xfrm>
              <a:blipFill>
                <a:blip r:embed="rId3"/>
                <a:stretch>
                  <a:fillRect l="-165"/>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graphicFrame>
            <p:nvGraphicFramePr>
              <p:cNvPr id="3" name="Tabula 4">
                <a:extLst>
                  <a:ext uri="{FF2B5EF4-FFF2-40B4-BE49-F238E27FC236}">
                    <a16:creationId xmlns:a16="http://schemas.microsoft.com/office/drawing/2014/main" id="{C53FA86A-279E-5484-0DF4-76E24A767F9D}"/>
                  </a:ext>
                </a:extLst>
              </p:cNvPr>
              <p:cNvGraphicFramePr>
                <a:graphicFrameLocks noGrp="1"/>
              </p:cNvGraphicFramePr>
              <p:nvPr>
                <p:extLst>
                  <p:ext uri="{D42A27DB-BD31-4B8C-83A1-F6EECF244321}">
                    <p14:modId xmlns:p14="http://schemas.microsoft.com/office/powerpoint/2010/main" val="116190324"/>
                  </p:ext>
                </p:extLst>
              </p:nvPr>
            </p:nvGraphicFramePr>
            <p:xfrm>
              <a:off x="661641" y="1715822"/>
              <a:ext cx="6587893" cy="1828800"/>
            </p:xfrm>
            <a:graphic>
              <a:graphicData uri="http://schemas.openxmlformats.org/drawingml/2006/table">
                <a:tbl>
                  <a:tblPr firstRow="1" bandRow="1"/>
                  <a:tblGrid>
                    <a:gridCol w="650505">
                      <a:extLst>
                        <a:ext uri="{9D8B030D-6E8A-4147-A177-3AD203B41FA5}">
                          <a16:colId xmlns:a16="http://schemas.microsoft.com/office/drawing/2014/main" val="3423984163"/>
                        </a:ext>
                      </a:extLst>
                    </a:gridCol>
                    <a:gridCol w="2268637">
                      <a:extLst>
                        <a:ext uri="{9D8B030D-6E8A-4147-A177-3AD203B41FA5}">
                          <a16:colId xmlns:a16="http://schemas.microsoft.com/office/drawing/2014/main" val="3853398101"/>
                        </a:ext>
                      </a:extLst>
                    </a:gridCol>
                    <a:gridCol w="2531327">
                      <a:extLst>
                        <a:ext uri="{9D8B030D-6E8A-4147-A177-3AD203B41FA5}">
                          <a16:colId xmlns:a16="http://schemas.microsoft.com/office/drawing/2014/main" val="2095560694"/>
                        </a:ext>
                      </a:extLst>
                    </a:gridCol>
                    <a:gridCol w="1137424">
                      <a:extLst>
                        <a:ext uri="{9D8B030D-6E8A-4147-A177-3AD203B41FA5}">
                          <a16:colId xmlns:a16="http://schemas.microsoft.com/office/drawing/2014/main" val="172957357"/>
                        </a:ext>
                      </a:extLst>
                    </a:gridCol>
                  </a:tblGrid>
                  <a:tr h="370840">
                    <a:tc>
                      <a:txBody>
                        <a:bodyPr/>
                        <a:lstStyle/>
                        <a:p>
                          <a:pPr algn="ctr"/>
                          <a:r>
                            <a:rPr lang="lv-LV" sz="2400" b="0" i="1" dirty="0">
                              <a:solidFill>
                                <a:schemeClr val="tx1"/>
                              </a:solidFill>
                              <a:latin typeface="Calibri" panose="020F0502020204030204" pitchFamily="34" charset="0"/>
                              <a:cs typeface="Calibri" panose="020F0502020204030204" pitchFamily="34" charset="0"/>
                            </a:rPr>
                            <a:t>n</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𝑛</m:t>
                                    </m:r>
                                  </m:e>
                                  <m:sup>
                                    <m:r>
                                      <a:rPr lang="lv-LV" sz="2400" b="0" i="1" smtClean="0">
                                        <a:solidFill>
                                          <a:schemeClr val="tx1"/>
                                        </a:solidFill>
                                        <a:latin typeface="Cambria Math" panose="02040503050406030204" pitchFamily="18" charset="0"/>
                                      </a:rPr>
                                      <m:t>17</m:t>
                                    </m:r>
                                  </m:sup>
                                </m:sSup>
                                <m:r>
                                  <a:rPr lang="lv-LV" sz="2400" b="0" i="1" smtClean="0">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m:t>
                                    </m:r>
                                    <m:r>
                                      <a:rPr lang="lv-LV" sz="2400" b="0" i="1" smtClean="0">
                                        <a:solidFill>
                                          <a:schemeClr val="tx1"/>
                                        </a:solidFill>
                                        <a:latin typeface="Cambria Math" panose="02040503050406030204" pitchFamily="18" charset="0"/>
                                      </a:rPr>
                                      <m:t>𝑛</m:t>
                                    </m:r>
                                    <m:r>
                                      <a:rPr lang="lv-LV" sz="2400" b="0" i="1" smtClean="0">
                                        <a:solidFill>
                                          <a:schemeClr val="tx1"/>
                                        </a:solidFill>
                                        <a:latin typeface="Cambria Math" panose="02040503050406030204" pitchFamily="18" charset="0"/>
                                      </a:rPr>
                                      <m:t>+1)</m:t>
                                    </m:r>
                                  </m:e>
                                  <m:sup>
                                    <m:r>
                                      <a:rPr lang="lv-LV" sz="2400" i="1">
                                        <a:solidFill>
                                          <a:schemeClr val="tx1"/>
                                        </a:solidFill>
                                        <a:latin typeface="Cambria Math" panose="02040503050406030204" pitchFamily="18" charset="0"/>
                                      </a:rPr>
                                      <m:t>17</m:t>
                                    </m:r>
                                  </m:sup>
                                </m:sSup>
                                <m:r>
                                  <a:rPr lang="lv-LV" sz="2400" i="1">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lv-LV" sz="2400" b="0" dirty="0">
                              <a:solidFill>
                                <a:schemeClr val="tx1"/>
                              </a:solidFill>
                              <a:latin typeface="Calibri" panose="020F0502020204030204" pitchFamily="34" charset="0"/>
                              <a:cs typeface="Calibri" panose="020F0502020204030204" pitchFamily="34" charset="0"/>
                            </a:rPr>
                            <a:t>LKD</a:t>
                          </a:r>
                        </a:p>
                      </a:txBody>
                      <a:tcPr/>
                    </a:tc>
                    <a:extLst>
                      <a:ext uri="{0D108BD9-81ED-4DB2-BD59-A6C34878D82A}">
                        <a16:rowId xmlns:a16="http://schemas.microsoft.com/office/drawing/2014/main" val="3568172044"/>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7084667"/>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9898848"/>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5527718"/>
                      </a:ext>
                    </a:extLst>
                  </a:tr>
                </a:tbl>
              </a:graphicData>
            </a:graphic>
          </p:graphicFrame>
        </mc:Choice>
        <mc:Fallback xmlns="">
          <p:graphicFrame>
            <p:nvGraphicFramePr>
              <p:cNvPr id="3" name="Tabula 4">
                <a:extLst>
                  <a:ext uri="{FF2B5EF4-FFF2-40B4-BE49-F238E27FC236}">
                    <a16:creationId xmlns:a16="http://schemas.microsoft.com/office/drawing/2014/main" id="{C53FA86A-279E-5484-0DF4-76E24A767F9D}"/>
                  </a:ext>
                </a:extLst>
              </p:cNvPr>
              <p:cNvGraphicFramePr>
                <a:graphicFrameLocks noGrp="1"/>
              </p:cNvGraphicFramePr>
              <p:nvPr>
                <p:extLst>
                  <p:ext uri="{D42A27DB-BD31-4B8C-83A1-F6EECF244321}">
                    <p14:modId xmlns:p14="http://schemas.microsoft.com/office/powerpoint/2010/main" val="116190324"/>
                  </p:ext>
                </p:extLst>
              </p:nvPr>
            </p:nvGraphicFramePr>
            <p:xfrm>
              <a:off x="661641" y="1715822"/>
              <a:ext cx="6587893" cy="1828800"/>
            </p:xfrm>
            <a:graphic>
              <a:graphicData uri="http://schemas.openxmlformats.org/drawingml/2006/table">
                <a:tbl>
                  <a:tblPr firstRow="1" bandRow="1"/>
                  <a:tblGrid>
                    <a:gridCol w="650505">
                      <a:extLst>
                        <a:ext uri="{9D8B030D-6E8A-4147-A177-3AD203B41FA5}">
                          <a16:colId xmlns:a16="http://schemas.microsoft.com/office/drawing/2014/main" val="3423984163"/>
                        </a:ext>
                      </a:extLst>
                    </a:gridCol>
                    <a:gridCol w="2268637">
                      <a:extLst>
                        <a:ext uri="{9D8B030D-6E8A-4147-A177-3AD203B41FA5}">
                          <a16:colId xmlns:a16="http://schemas.microsoft.com/office/drawing/2014/main" val="3853398101"/>
                        </a:ext>
                      </a:extLst>
                    </a:gridCol>
                    <a:gridCol w="2531327">
                      <a:extLst>
                        <a:ext uri="{9D8B030D-6E8A-4147-A177-3AD203B41FA5}">
                          <a16:colId xmlns:a16="http://schemas.microsoft.com/office/drawing/2014/main" val="2095560694"/>
                        </a:ext>
                      </a:extLst>
                    </a:gridCol>
                    <a:gridCol w="1137424">
                      <a:extLst>
                        <a:ext uri="{9D8B030D-6E8A-4147-A177-3AD203B41FA5}">
                          <a16:colId xmlns:a16="http://schemas.microsoft.com/office/drawing/2014/main" val="172957357"/>
                        </a:ext>
                      </a:extLst>
                    </a:gridCol>
                  </a:tblGrid>
                  <a:tr h="370840">
                    <a:tc>
                      <a:txBody>
                        <a:bodyPr/>
                        <a:lstStyle/>
                        <a:p>
                          <a:pPr algn="ctr"/>
                          <a:r>
                            <a:rPr lang="lv-LV" sz="2400" b="0" i="1" dirty="0">
                              <a:solidFill>
                                <a:schemeClr val="tx1"/>
                              </a:solidFill>
                              <a:latin typeface="Calibri" panose="020F0502020204030204" pitchFamily="34" charset="0"/>
                              <a:cs typeface="Calibri" panose="020F0502020204030204" pitchFamily="34" charset="0"/>
                            </a:rPr>
                            <a:t>n</a:t>
                          </a:r>
                        </a:p>
                      </a:txBody>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𝑛</m:t>
                                    </m:r>
                                  </m:e>
                                  <m:sup>
                                    <m:r>
                                      <a:rPr lang="lv-LV" sz="2400" b="0" i="1" smtClean="0">
                                        <a:solidFill>
                                          <a:schemeClr val="tx1"/>
                                        </a:solidFill>
                                        <a:latin typeface="Cambria Math" panose="02040503050406030204" pitchFamily="18" charset="0"/>
                                      </a:rPr>
                                      <m:t>17</m:t>
                                    </m:r>
                                  </m:sup>
                                </m:sSup>
                                <m:r>
                                  <a:rPr lang="lv-LV" sz="2400" b="0" i="1" smtClean="0">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m:t>
                                    </m:r>
                                    <m:r>
                                      <a:rPr lang="lv-LV" sz="2400" b="0" i="1" smtClean="0">
                                        <a:solidFill>
                                          <a:schemeClr val="tx1"/>
                                        </a:solidFill>
                                        <a:latin typeface="Cambria Math" panose="02040503050406030204" pitchFamily="18" charset="0"/>
                                      </a:rPr>
                                      <m:t>𝑛</m:t>
                                    </m:r>
                                    <m:r>
                                      <a:rPr lang="lv-LV" sz="2400" b="0" i="1" smtClean="0">
                                        <a:solidFill>
                                          <a:schemeClr val="tx1"/>
                                        </a:solidFill>
                                        <a:latin typeface="Cambria Math" panose="02040503050406030204" pitchFamily="18" charset="0"/>
                                      </a:rPr>
                                      <m:t>+1)</m:t>
                                    </m:r>
                                  </m:e>
                                  <m:sup>
                                    <m:r>
                                      <a:rPr lang="lv-LV" sz="2400" i="1">
                                        <a:solidFill>
                                          <a:schemeClr val="tx1"/>
                                        </a:solidFill>
                                        <a:latin typeface="Cambria Math" panose="02040503050406030204" pitchFamily="18" charset="0"/>
                                      </a:rPr>
                                      <m:t>17</m:t>
                                    </m:r>
                                  </m:sup>
                                </m:sSup>
                                <m:r>
                                  <a:rPr lang="lv-LV" sz="2400" i="1">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lv-LV" sz="2400" b="0" dirty="0">
                              <a:solidFill>
                                <a:schemeClr val="tx1"/>
                              </a:solidFill>
                              <a:latin typeface="Calibri" panose="020F0502020204030204" pitchFamily="34" charset="0"/>
                              <a:cs typeface="Calibri" panose="020F0502020204030204" pitchFamily="34" charset="0"/>
                            </a:rPr>
                            <a:t>LKD</a:t>
                          </a:r>
                        </a:p>
                      </a:txBody>
                      <a:tcPr/>
                    </a:tc>
                    <a:extLst>
                      <a:ext uri="{0D108BD9-81ED-4DB2-BD59-A6C34878D82A}">
                        <a16:rowId xmlns:a16="http://schemas.microsoft.com/office/drawing/2014/main" val="3568172044"/>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7084667"/>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9898848"/>
                      </a:ext>
                    </a:extLst>
                  </a:tr>
                  <a:tr h="370840">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lv-LV"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5527718"/>
                      </a:ext>
                    </a:extLst>
                  </a:tr>
                </a:tbl>
              </a:graphicData>
            </a:graphic>
          </p:graphicFrame>
        </mc:Fallback>
      </mc:AlternateContent>
    </p:spTree>
    <p:extLst>
      <p:ext uri="{BB962C8B-B14F-4D97-AF65-F5344CB8AC3E}">
        <p14:creationId xmlns:p14="http://schemas.microsoft.com/office/powerpoint/2010/main" val="41126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11"/>
          <p:cNvSpPr txBox="1">
            <a:spLocks noGrp="1"/>
          </p:cNvSpPr>
          <p:nvPr>
            <p:ph type="title"/>
          </p:nvPr>
        </p:nvSpPr>
        <p:spPr>
          <a:xfrm>
            <a:off x="435496" y="417095"/>
            <a:ext cx="11756504" cy="8281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600"/>
              <a:buFont typeface="Arial"/>
              <a:buNone/>
            </a:pPr>
            <a:r>
              <a:rPr lang="lv-LV" b="0" dirty="0">
                <a:solidFill>
                  <a:schemeClr val="tx1"/>
                </a:solidFill>
                <a:latin typeface="Calibri Light" panose="020F0302020204030204" pitchFamily="34" charset="0"/>
                <a:cs typeface="Calibri Light" panose="020F0302020204030204" pitchFamily="34" charset="0"/>
              </a:rPr>
              <a:t>Izpētes uzdevums III</a:t>
            </a:r>
            <a:endParaRPr b="0" dirty="0">
              <a:solidFill>
                <a:schemeClr val="tx1"/>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2" name="Teksta vietturis 1">
                <a:extLst>
                  <a:ext uri="{FF2B5EF4-FFF2-40B4-BE49-F238E27FC236}">
                    <a16:creationId xmlns:a16="http://schemas.microsoft.com/office/drawing/2014/main" id="{0FF78DCF-DD59-4C9D-91DB-9C42613DF000}"/>
                  </a:ext>
                </a:extLst>
              </p:cNvPr>
              <p:cNvSpPr>
                <a:spLocks noGrp="1"/>
              </p:cNvSpPr>
              <p:nvPr>
                <p:ph type="body" idx="1"/>
              </p:nvPr>
            </p:nvSpPr>
            <p:spPr>
              <a:xfrm>
                <a:off x="431686" y="1032666"/>
                <a:ext cx="11098673" cy="683156"/>
              </a:xfrm>
            </p:spPr>
            <p:txBody>
              <a:bodyPr/>
              <a:lstStyle/>
              <a:p>
                <a:pPr marL="76200" indent="0">
                  <a:buNone/>
                </a:pPr>
                <a:r>
                  <a:rPr lang="lv-LV" dirty="0">
                    <a:solidFill>
                      <a:schemeClr val="tx1"/>
                    </a:solidFill>
                    <a:latin typeface="Calibri" panose="020F0502020204030204" pitchFamily="34" charset="0"/>
                    <a:cs typeface="Calibri" panose="020F0502020204030204" pitchFamily="34" charset="0"/>
                  </a:rPr>
                  <a:t>Mans favorīts. Izpēti izteiksmju </a:t>
                </a:r>
                <a14:m>
                  <m:oMath xmlns:m="http://schemas.openxmlformats.org/officeDocument/2006/math">
                    <m:sSup>
                      <m:sSupPr>
                        <m:ctrlPr>
                          <a:rPr lang="lv-LV" i="1" smtClean="0">
                            <a:solidFill>
                              <a:schemeClr val="tx1"/>
                            </a:solidFill>
                            <a:latin typeface="Cambria Math" panose="02040503050406030204" pitchFamily="18" charset="0"/>
                          </a:rPr>
                        </m:ctrlPr>
                      </m:sSupPr>
                      <m:e>
                        <m:r>
                          <a:rPr lang="lv-LV" b="0" i="1" smtClean="0">
                            <a:solidFill>
                              <a:schemeClr val="tx1"/>
                            </a:solidFill>
                            <a:latin typeface="Cambria Math" panose="02040503050406030204" pitchFamily="18" charset="0"/>
                          </a:rPr>
                          <m:t>𝑛</m:t>
                        </m:r>
                      </m:e>
                      <m:sup>
                        <m:r>
                          <a:rPr lang="lv-LV" b="0" i="1" smtClean="0">
                            <a:solidFill>
                              <a:schemeClr val="tx1"/>
                            </a:solidFill>
                            <a:latin typeface="Cambria Math" panose="02040503050406030204" pitchFamily="18" charset="0"/>
                          </a:rPr>
                          <m:t>17</m:t>
                        </m:r>
                      </m:sup>
                    </m:sSup>
                    <m:r>
                      <a:rPr lang="lv-LV" b="0" i="1" smtClean="0">
                        <a:solidFill>
                          <a:schemeClr val="tx1"/>
                        </a:solidFill>
                        <a:latin typeface="Cambria Math" panose="02040503050406030204" pitchFamily="18" charset="0"/>
                      </a:rPr>
                      <m:t>+9</m:t>
                    </m:r>
                  </m:oMath>
                </a14:m>
                <a:r>
                  <a:rPr lang="lv-LV" dirty="0">
                    <a:solidFill>
                      <a:schemeClr val="tx1"/>
                    </a:solidFill>
                    <a:latin typeface="Calibri" panose="020F0502020204030204" pitchFamily="34" charset="0"/>
                    <a:cs typeface="Calibri" panose="020F0502020204030204" pitchFamily="34" charset="0"/>
                  </a:rPr>
                  <a:t> un </a:t>
                </a:r>
                <a14:m>
                  <m:oMath xmlns:m="http://schemas.openxmlformats.org/officeDocument/2006/math">
                    <m:sSup>
                      <m:sSupPr>
                        <m:ctrlPr>
                          <a:rPr lang="lv-LV" i="1">
                            <a:solidFill>
                              <a:schemeClr val="tx1"/>
                            </a:solidFill>
                            <a:latin typeface="Cambria Math" panose="02040503050406030204" pitchFamily="18" charset="0"/>
                          </a:rPr>
                        </m:ctrlPr>
                      </m:sSupPr>
                      <m:e>
                        <m:r>
                          <a:rPr lang="lv-LV" b="0" i="1" smtClean="0">
                            <a:solidFill>
                              <a:schemeClr val="tx1"/>
                            </a:solidFill>
                            <a:latin typeface="Cambria Math" panose="02040503050406030204" pitchFamily="18" charset="0"/>
                          </a:rPr>
                          <m:t>(</m:t>
                        </m:r>
                        <m:r>
                          <a:rPr lang="lv-LV" b="0" i="1" smtClean="0">
                            <a:solidFill>
                              <a:schemeClr val="tx1"/>
                            </a:solidFill>
                            <a:latin typeface="Cambria Math" panose="02040503050406030204" pitchFamily="18" charset="0"/>
                          </a:rPr>
                          <m:t>𝑛</m:t>
                        </m:r>
                        <m:r>
                          <a:rPr lang="lv-LV" b="0" i="1" smtClean="0">
                            <a:solidFill>
                              <a:schemeClr val="tx1"/>
                            </a:solidFill>
                            <a:latin typeface="Cambria Math" panose="02040503050406030204" pitchFamily="18" charset="0"/>
                          </a:rPr>
                          <m:t>+1)</m:t>
                        </m:r>
                      </m:e>
                      <m:sup>
                        <m:r>
                          <a:rPr lang="lv-LV" i="1">
                            <a:solidFill>
                              <a:schemeClr val="tx1"/>
                            </a:solidFill>
                            <a:latin typeface="Cambria Math" panose="02040503050406030204" pitchFamily="18" charset="0"/>
                          </a:rPr>
                          <m:t>17</m:t>
                        </m:r>
                      </m:sup>
                    </m:sSup>
                    <m:r>
                      <a:rPr lang="lv-LV" i="1">
                        <a:solidFill>
                          <a:schemeClr val="tx1"/>
                        </a:solidFill>
                        <a:latin typeface="Cambria Math" panose="02040503050406030204" pitchFamily="18" charset="0"/>
                      </a:rPr>
                      <m:t>+9</m:t>
                    </m:r>
                  </m:oMath>
                </a14:m>
                <a:r>
                  <a:rPr lang="lv-LV" dirty="0">
                    <a:solidFill>
                      <a:schemeClr val="tx1"/>
                    </a:solidFill>
                    <a:latin typeface="Calibri" panose="020F0502020204030204" pitchFamily="34" charset="0"/>
                    <a:cs typeface="Calibri" panose="020F0502020204030204" pitchFamily="34" charset="0"/>
                  </a:rPr>
                  <a:t> lielāko kopīgo dalītāju.</a:t>
                </a:r>
              </a:p>
              <a:p>
                <a:pPr marL="76200" indent="0">
                  <a:buNone/>
                </a:pPr>
                <a:endParaRPr lang="lv-LV" dirty="0">
                  <a:solidFill>
                    <a:schemeClr val="tx1"/>
                  </a:solidFill>
                  <a:latin typeface="Calibri" panose="020F0502020204030204" pitchFamily="34" charset="0"/>
                  <a:cs typeface="Calibri" panose="020F0502020204030204" pitchFamily="34" charset="0"/>
                </a:endParaRPr>
              </a:p>
            </p:txBody>
          </p:sp>
        </mc:Choice>
        <mc:Fallback xmlns="">
          <p:sp>
            <p:nvSpPr>
              <p:cNvPr id="2" name="Teksta vietturis 1">
                <a:extLst>
                  <a:ext uri="{FF2B5EF4-FFF2-40B4-BE49-F238E27FC236}">
                    <a16:creationId xmlns:a16="http://schemas.microsoft.com/office/drawing/2014/main" id="{0FF78DCF-DD59-4C9D-91DB-9C42613DF000}"/>
                  </a:ext>
                </a:extLst>
              </p:cNvPr>
              <p:cNvSpPr>
                <a:spLocks noGrp="1" noRot="1" noChangeAspect="1" noMove="1" noResize="1" noEditPoints="1" noAdjustHandles="1" noChangeArrowheads="1" noChangeShapeType="1" noTextEdit="1"/>
              </p:cNvSpPr>
              <p:nvPr>
                <p:ph type="body" idx="1"/>
              </p:nvPr>
            </p:nvSpPr>
            <p:spPr>
              <a:xfrm>
                <a:off x="431686" y="1032666"/>
                <a:ext cx="11098673" cy="683156"/>
              </a:xfrm>
              <a:blipFill>
                <a:blip r:embed="rId3"/>
                <a:stretch>
                  <a:fillRect l="-165"/>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graphicFrame>
            <p:nvGraphicFramePr>
              <p:cNvPr id="3" name="Tabula 4">
                <a:extLst>
                  <a:ext uri="{FF2B5EF4-FFF2-40B4-BE49-F238E27FC236}">
                    <a16:creationId xmlns:a16="http://schemas.microsoft.com/office/drawing/2014/main" id="{C53FA86A-279E-5484-0DF4-76E24A767F9D}"/>
                  </a:ext>
                </a:extLst>
              </p:cNvPr>
              <p:cNvGraphicFramePr>
                <a:graphicFrameLocks noGrp="1"/>
              </p:cNvGraphicFramePr>
              <p:nvPr/>
            </p:nvGraphicFramePr>
            <p:xfrm>
              <a:off x="661641" y="1715822"/>
              <a:ext cx="6587893" cy="1828800"/>
            </p:xfrm>
            <a:graphic>
              <a:graphicData uri="http://schemas.openxmlformats.org/drawingml/2006/table">
                <a:tbl>
                  <a:tblPr firstRow="1" bandRow="1"/>
                  <a:tblGrid>
                    <a:gridCol w="650505">
                      <a:extLst>
                        <a:ext uri="{9D8B030D-6E8A-4147-A177-3AD203B41FA5}">
                          <a16:colId xmlns:a16="http://schemas.microsoft.com/office/drawing/2014/main" val="3423984163"/>
                        </a:ext>
                      </a:extLst>
                    </a:gridCol>
                    <a:gridCol w="2268637">
                      <a:extLst>
                        <a:ext uri="{9D8B030D-6E8A-4147-A177-3AD203B41FA5}">
                          <a16:colId xmlns:a16="http://schemas.microsoft.com/office/drawing/2014/main" val="3853398101"/>
                        </a:ext>
                      </a:extLst>
                    </a:gridCol>
                    <a:gridCol w="2531327">
                      <a:extLst>
                        <a:ext uri="{9D8B030D-6E8A-4147-A177-3AD203B41FA5}">
                          <a16:colId xmlns:a16="http://schemas.microsoft.com/office/drawing/2014/main" val="2095560694"/>
                        </a:ext>
                      </a:extLst>
                    </a:gridCol>
                    <a:gridCol w="1137424">
                      <a:extLst>
                        <a:ext uri="{9D8B030D-6E8A-4147-A177-3AD203B41FA5}">
                          <a16:colId xmlns:a16="http://schemas.microsoft.com/office/drawing/2014/main" val="172957357"/>
                        </a:ext>
                      </a:extLst>
                    </a:gridCol>
                  </a:tblGrid>
                  <a:tr h="370840">
                    <a:tc>
                      <a:txBody>
                        <a:bodyPr/>
                        <a:lstStyle/>
                        <a:p>
                          <a:pPr algn="ctr"/>
                          <a:r>
                            <a:rPr lang="lv-LV" sz="2400" b="0" i="1" dirty="0">
                              <a:solidFill>
                                <a:schemeClr val="tx1"/>
                              </a:solidFill>
                              <a:latin typeface="Calibri" panose="020F0502020204030204" pitchFamily="34" charset="0"/>
                              <a:cs typeface="Calibri" panose="020F0502020204030204" pitchFamily="34" charset="0"/>
                            </a:rPr>
                            <a:t>n</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𝑛</m:t>
                                    </m:r>
                                  </m:e>
                                  <m:sup>
                                    <m:r>
                                      <a:rPr lang="lv-LV" sz="2400" b="0" i="1" smtClean="0">
                                        <a:solidFill>
                                          <a:schemeClr val="tx1"/>
                                        </a:solidFill>
                                        <a:latin typeface="Cambria Math" panose="02040503050406030204" pitchFamily="18" charset="0"/>
                                      </a:rPr>
                                      <m:t>17</m:t>
                                    </m:r>
                                  </m:sup>
                                </m:sSup>
                                <m:r>
                                  <a:rPr lang="lv-LV" sz="2400" b="0" i="1" smtClean="0">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m:t>
                                    </m:r>
                                    <m:r>
                                      <a:rPr lang="lv-LV" sz="2400" b="0" i="1" smtClean="0">
                                        <a:solidFill>
                                          <a:schemeClr val="tx1"/>
                                        </a:solidFill>
                                        <a:latin typeface="Cambria Math" panose="02040503050406030204" pitchFamily="18" charset="0"/>
                                      </a:rPr>
                                      <m:t>𝑛</m:t>
                                    </m:r>
                                    <m:r>
                                      <a:rPr lang="lv-LV" sz="2400" b="0" i="1" smtClean="0">
                                        <a:solidFill>
                                          <a:schemeClr val="tx1"/>
                                        </a:solidFill>
                                        <a:latin typeface="Cambria Math" panose="02040503050406030204" pitchFamily="18" charset="0"/>
                                      </a:rPr>
                                      <m:t>+1)</m:t>
                                    </m:r>
                                  </m:e>
                                  <m:sup>
                                    <m:r>
                                      <a:rPr lang="lv-LV" sz="2400" i="1">
                                        <a:solidFill>
                                          <a:schemeClr val="tx1"/>
                                        </a:solidFill>
                                        <a:latin typeface="Cambria Math" panose="02040503050406030204" pitchFamily="18" charset="0"/>
                                      </a:rPr>
                                      <m:t>17</m:t>
                                    </m:r>
                                  </m:sup>
                                </m:sSup>
                                <m:r>
                                  <a:rPr lang="lv-LV" sz="2400" i="1">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lv-LV" sz="2400" b="0" dirty="0">
                              <a:solidFill>
                                <a:schemeClr val="tx1"/>
                              </a:solidFill>
                              <a:latin typeface="Calibri" panose="020F0502020204030204" pitchFamily="34" charset="0"/>
                              <a:cs typeface="Calibri" panose="020F0502020204030204" pitchFamily="34" charset="0"/>
                            </a:rPr>
                            <a:t>LKD</a:t>
                          </a:r>
                        </a:p>
                      </a:txBody>
                      <a:tcPr/>
                    </a:tc>
                    <a:extLst>
                      <a:ext uri="{0D108BD9-81ED-4DB2-BD59-A6C34878D82A}">
                        <a16:rowId xmlns:a16="http://schemas.microsoft.com/office/drawing/2014/main" val="3568172044"/>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10</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131 081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77084667"/>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131 081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129 140 172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69898848"/>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400" dirty="0">
                              <a:solidFill>
                                <a:schemeClr val="tx1"/>
                              </a:solidFill>
                              <a:latin typeface="Calibri" panose="020F0502020204030204" pitchFamily="34" charset="0"/>
                              <a:cs typeface="Calibri" panose="020F0502020204030204" pitchFamily="34" charset="0"/>
                            </a:rPr>
                            <a:t>129 140 172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17 179 869 193</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225527718"/>
                      </a:ext>
                    </a:extLst>
                  </a:tr>
                </a:tbl>
              </a:graphicData>
            </a:graphic>
          </p:graphicFrame>
        </mc:Choice>
        <mc:Fallback xmlns="">
          <p:graphicFrame>
            <p:nvGraphicFramePr>
              <p:cNvPr id="3" name="Tabula 4">
                <a:extLst>
                  <a:ext uri="{FF2B5EF4-FFF2-40B4-BE49-F238E27FC236}">
                    <a16:creationId xmlns:a16="http://schemas.microsoft.com/office/drawing/2014/main" id="{C53FA86A-279E-5484-0DF4-76E24A767F9D}"/>
                  </a:ext>
                </a:extLst>
              </p:cNvPr>
              <p:cNvGraphicFramePr>
                <a:graphicFrameLocks noGrp="1"/>
              </p:cNvGraphicFramePr>
              <p:nvPr/>
            </p:nvGraphicFramePr>
            <p:xfrm>
              <a:off x="661641" y="1715822"/>
              <a:ext cx="6587893" cy="1828800"/>
            </p:xfrm>
            <a:graphic>
              <a:graphicData uri="http://schemas.openxmlformats.org/drawingml/2006/table">
                <a:tbl>
                  <a:tblPr firstRow="1" bandRow="1"/>
                  <a:tblGrid>
                    <a:gridCol w="650505">
                      <a:extLst>
                        <a:ext uri="{9D8B030D-6E8A-4147-A177-3AD203B41FA5}">
                          <a16:colId xmlns:a16="http://schemas.microsoft.com/office/drawing/2014/main" val="3423984163"/>
                        </a:ext>
                      </a:extLst>
                    </a:gridCol>
                    <a:gridCol w="2268637">
                      <a:extLst>
                        <a:ext uri="{9D8B030D-6E8A-4147-A177-3AD203B41FA5}">
                          <a16:colId xmlns:a16="http://schemas.microsoft.com/office/drawing/2014/main" val="3853398101"/>
                        </a:ext>
                      </a:extLst>
                    </a:gridCol>
                    <a:gridCol w="2531327">
                      <a:extLst>
                        <a:ext uri="{9D8B030D-6E8A-4147-A177-3AD203B41FA5}">
                          <a16:colId xmlns:a16="http://schemas.microsoft.com/office/drawing/2014/main" val="2095560694"/>
                        </a:ext>
                      </a:extLst>
                    </a:gridCol>
                    <a:gridCol w="1137424">
                      <a:extLst>
                        <a:ext uri="{9D8B030D-6E8A-4147-A177-3AD203B41FA5}">
                          <a16:colId xmlns:a16="http://schemas.microsoft.com/office/drawing/2014/main" val="172957357"/>
                        </a:ext>
                      </a:extLst>
                    </a:gridCol>
                  </a:tblGrid>
                  <a:tr h="370840">
                    <a:tc>
                      <a:txBody>
                        <a:bodyPr/>
                        <a:lstStyle/>
                        <a:p>
                          <a:pPr algn="ctr"/>
                          <a:r>
                            <a:rPr lang="lv-LV" sz="2400" b="0" i="1" dirty="0">
                              <a:solidFill>
                                <a:schemeClr val="tx1"/>
                              </a:solidFill>
                              <a:latin typeface="Calibri" panose="020F0502020204030204" pitchFamily="34" charset="0"/>
                              <a:cs typeface="Calibri" panose="020F0502020204030204" pitchFamily="34" charset="0"/>
                            </a:rPr>
                            <a:t>n</a:t>
                          </a:r>
                        </a:p>
                      </a:txBody>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𝑛</m:t>
                                    </m:r>
                                  </m:e>
                                  <m:sup>
                                    <m:r>
                                      <a:rPr lang="lv-LV" sz="2400" b="0" i="1" smtClean="0">
                                        <a:solidFill>
                                          <a:schemeClr val="tx1"/>
                                        </a:solidFill>
                                        <a:latin typeface="Cambria Math" panose="02040503050406030204" pitchFamily="18" charset="0"/>
                                      </a:rPr>
                                      <m:t>17</m:t>
                                    </m:r>
                                  </m:sup>
                                </m:sSup>
                                <m:r>
                                  <a:rPr lang="lv-LV" sz="2400" b="0" i="1" smtClean="0">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lv-LV" sz="2400" i="1" smtClean="0">
                                        <a:solidFill>
                                          <a:schemeClr val="tx1"/>
                                        </a:solidFill>
                                        <a:latin typeface="Cambria Math" panose="02040503050406030204" pitchFamily="18" charset="0"/>
                                      </a:rPr>
                                    </m:ctrlPr>
                                  </m:sSupPr>
                                  <m:e>
                                    <m:r>
                                      <a:rPr lang="lv-LV" sz="2400" b="0" i="1" smtClean="0">
                                        <a:solidFill>
                                          <a:schemeClr val="tx1"/>
                                        </a:solidFill>
                                        <a:latin typeface="Cambria Math" panose="02040503050406030204" pitchFamily="18" charset="0"/>
                                      </a:rPr>
                                      <m:t>(</m:t>
                                    </m:r>
                                    <m:r>
                                      <a:rPr lang="lv-LV" sz="2400" b="0" i="1" smtClean="0">
                                        <a:solidFill>
                                          <a:schemeClr val="tx1"/>
                                        </a:solidFill>
                                        <a:latin typeface="Cambria Math" panose="02040503050406030204" pitchFamily="18" charset="0"/>
                                      </a:rPr>
                                      <m:t>𝑛</m:t>
                                    </m:r>
                                    <m:r>
                                      <a:rPr lang="lv-LV" sz="2400" b="0" i="1" smtClean="0">
                                        <a:solidFill>
                                          <a:schemeClr val="tx1"/>
                                        </a:solidFill>
                                        <a:latin typeface="Cambria Math" panose="02040503050406030204" pitchFamily="18" charset="0"/>
                                      </a:rPr>
                                      <m:t>+1)</m:t>
                                    </m:r>
                                  </m:e>
                                  <m:sup>
                                    <m:r>
                                      <a:rPr lang="lv-LV" sz="2400" i="1">
                                        <a:solidFill>
                                          <a:schemeClr val="tx1"/>
                                        </a:solidFill>
                                        <a:latin typeface="Cambria Math" panose="02040503050406030204" pitchFamily="18" charset="0"/>
                                      </a:rPr>
                                      <m:t>17</m:t>
                                    </m:r>
                                  </m:sup>
                                </m:sSup>
                                <m:r>
                                  <a:rPr lang="lv-LV" sz="2400" i="1">
                                    <a:solidFill>
                                      <a:schemeClr val="tx1"/>
                                    </a:solidFill>
                                    <a:latin typeface="Cambria Math" panose="02040503050406030204" pitchFamily="18" charset="0"/>
                                  </a:rPr>
                                  <m:t>+9</m:t>
                                </m:r>
                              </m:oMath>
                            </m:oMathPara>
                          </a14:m>
                          <a:endParaRPr lang="lv-LV"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lv-LV" sz="2400" b="0" dirty="0">
                              <a:solidFill>
                                <a:schemeClr val="tx1"/>
                              </a:solidFill>
                              <a:latin typeface="Calibri" panose="020F0502020204030204" pitchFamily="34" charset="0"/>
                              <a:cs typeface="Calibri" panose="020F0502020204030204" pitchFamily="34" charset="0"/>
                            </a:rPr>
                            <a:t>LKD</a:t>
                          </a:r>
                        </a:p>
                      </a:txBody>
                      <a:tcPr/>
                    </a:tc>
                    <a:extLst>
                      <a:ext uri="{0D108BD9-81ED-4DB2-BD59-A6C34878D82A}">
                        <a16:rowId xmlns:a16="http://schemas.microsoft.com/office/drawing/2014/main" val="3568172044"/>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10</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131 081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77084667"/>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131 081</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129 140 172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69898848"/>
                      </a:ext>
                    </a:extLst>
                  </a:tr>
                  <a:tr h="370840">
                    <a:tc>
                      <a:txBody>
                        <a:bodyPr/>
                        <a:lstStyle/>
                        <a:p>
                          <a:pPr algn="ctr"/>
                          <a:r>
                            <a:rPr lang="lv-LV" sz="2400"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400" dirty="0">
                              <a:solidFill>
                                <a:schemeClr val="tx1"/>
                              </a:solidFill>
                              <a:latin typeface="Calibri" panose="020F0502020204030204" pitchFamily="34" charset="0"/>
                              <a:cs typeface="Calibri" panose="020F0502020204030204" pitchFamily="34" charset="0"/>
                            </a:rPr>
                            <a:t>129 140 172</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17 179 869 193</a:t>
                          </a:r>
                        </a:p>
                      </a:txBody>
                      <a:tcPr/>
                    </a:tc>
                    <a:tc>
                      <a:txBody>
                        <a:bodyPr/>
                        <a:lstStyle/>
                        <a:p>
                          <a:pPr algn="ctr"/>
                          <a:r>
                            <a:rPr lang="lv-LV" sz="24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225527718"/>
                      </a:ext>
                    </a:extLst>
                  </a:tr>
                </a:tbl>
              </a:graphicData>
            </a:graphic>
          </p:graphicFrame>
        </mc:Fallback>
      </mc:AlternateContent>
      <p:sp>
        <p:nvSpPr>
          <p:cNvPr id="6" name="Teksta vietturis 1">
            <a:extLst>
              <a:ext uri="{FF2B5EF4-FFF2-40B4-BE49-F238E27FC236}">
                <a16:creationId xmlns:a16="http://schemas.microsoft.com/office/drawing/2014/main" id="{FD147D07-FB3B-98A6-2F1E-2ABA3B2EDE46}"/>
              </a:ext>
            </a:extLst>
          </p:cNvPr>
          <p:cNvSpPr txBox="1">
            <a:spLocks/>
          </p:cNvSpPr>
          <p:nvPr/>
        </p:nvSpPr>
        <p:spPr>
          <a:xfrm>
            <a:off x="431686" y="3691842"/>
            <a:ext cx="11098673" cy="2664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Arial"/>
              <a:buChar char="•"/>
              <a:defRPr sz="2400" b="0" i="0" u="none" strike="noStrike" cap="none">
                <a:solidFill>
                  <a:schemeClr val="accent1"/>
                </a:solidFill>
                <a:latin typeface="Arial"/>
                <a:ea typeface="Arial"/>
                <a:cs typeface="Arial"/>
                <a:sym typeface="Arial"/>
              </a:defRPr>
            </a:lvl1pPr>
            <a:lvl2pPr marL="914400" marR="0" lvl="1" indent="-355600" algn="l" rtl="0">
              <a:lnSpc>
                <a:spcPct val="100000"/>
              </a:lnSpc>
              <a:spcBef>
                <a:spcPts val="6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76200" marR="0" lvl="0" indent="0" algn="l" defTabSz="914400" rtl="0" eaLnBrk="1" fontAlgn="auto" latinLnBrk="0" hangingPunct="1">
              <a:lnSpc>
                <a:spcPct val="100000"/>
              </a:lnSpc>
              <a:spcBef>
                <a:spcPts val="600"/>
              </a:spcBef>
              <a:spcAft>
                <a:spcPts val="0"/>
              </a:spcAft>
              <a:buClr>
                <a:srgbClr val="7C51A0"/>
              </a:buClr>
              <a:buSzPts val="2400"/>
              <a:buFont typeface="Arial"/>
              <a:buNone/>
              <a:tabLst/>
              <a:defRPr/>
            </a:pP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Ja šo tabulu paturpinātu ar vēl 10</a:t>
            </a:r>
            <a:r>
              <a:rPr kumimoji="0" lang="lv-LV" sz="2400" b="0" i="0" u="none" strike="noStrike" kern="0" cap="none" spc="0" normalizeH="0" baseline="30000" noProof="0" dirty="0">
                <a:ln>
                  <a:noFill/>
                </a:ln>
                <a:solidFill>
                  <a:schemeClr val="tx1"/>
                </a:solidFill>
                <a:effectLst/>
                <a:uLnTx/>
                <a:uFillTx/>
                <a:latin typeface="Calibri" panose="020F0502020204030204" pitchFamily="34" charset="0"/>
                <a:cs typeface="Calibri" panose="020F0502020204030204" pitchFamily="34" charset="0"/>
                <a:sym typeface="Arial"/>
              </a:rPr>
              <a:t>51</a:t>
            </a: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rindām, LKD nemainīgi būtu 1. Varētu rasties iespaids, ka LKD vienmēr ir 1.</a:t>
            </a:r>
          </a:p>
          <a:p>
            <a:pPr marL="76200" marR="0" lvl="0" indent="0" algn="l" defTabSz="914400" rtl="0" eaLnBrk="1" fontAlgn="auto" latinLnBrk="0" hangingPunct="1">
              <a:lnSpc>
                <a:spcPct val="100000"/>
              </a:lnSpc>
              <a:spcBef>
                <a:spcPts val="600"/>
              </a:spcBef>
              <a:spcAft>
                <a:spcPts val="0"/>
              </a:spcAft>
              <a:buClr>
                <a:srgbClr val="7C51A0"/>
              </a:buClr>
              <a:buSzPts val="2400"/>
              <a:buFont typeface="Arial"/>
              <a:buNone/>
              <a:tabLst/>
              <a:defRPr/>
            </a:pP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Tas tā ir tādēļ, ka pirmais </a:t>
            </a:r>
            <a:r>
              <a:rPr kumimoji="0" lang="lv-LV" sz="24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Arial"/>
              </a:rPr>
              <a:t>pretpiemērs</a:t>
            </a: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ir</a:t>
            </a:r>
            <a:b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br>
            <a:r>
              <a:rPr kumimoji="0" lang="lv-LV" sz="2400" b="0" i="1"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 8936582237915716659950962253358945635793453256935559.</a:t>
            </a:r>
          </a:p>
          <a:p>
            <a:pPr marL="76200" marR="0" lvl="0" indent="0" algn="l" defTabSz="914400" rtl="0" eaLnBrk="1" fontAlgn="auto" latinLnBrk="0" hangingPunct="1">
              <a:lnSpc>
                <a:spcPct val="100000"/>
              </a:lnSpc>
              <a:spcBef>
                <a:spcPts val="600"/>
              </a:spcBef>
              <a:spcAft>
                <a:spcPts val="0"/>
              </a:spcAft>
              <a:buClr>
                <a:srgbClr val="7C51A0"/>
              </a:buClr>
              <a:buSzPts val="2400"/>
              <a:buFont typeface="Arial"/>
              <a:buNone/>
              <a:tabLst/>
              <a:defRPr/>
            </a:pPr>
            <a:r>
              <a:rPr kumimoji="0" lang="lv-LV" sz="2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Secinājums</a:t>
            </a: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ja izteikums ir patiess noteiktam (pat ļoti lielam) skaitam gadījumu, tas negarantē, ka tas ir patiess visām naturālām </a:t>
            </a:r>
            <a:r>
              <a:rPr kumimoji="0" lang="lv-LV" sz="2400" b="0" i="1"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lv-LV"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vērtībām.</a:t>
            </a:r>
          </a:p>
        </p:txBody>
      </p:sp>
      <p:sp>
        <p:nvSpPr>
          <p:cNvPr id="7" name="TextBox 6">
            <a:extLst>
              <a:ext uri="{FF2B5EF4-FFF2-40B4-BE49-F238E27FC236}">
                <a16:creationId xmlns:a16="http://schemas.microsoft.com/office/drawing/2014/main" id="{A2D3C968-4E65-AAC3-1BB5-1C6E9A21CF01}"/>
              </a:ext>
            </a:extLst>
          </p:cNvPr>
          <p:cNvSpPr txBox="1"/>
          <p:nvPr/>
        </p:nvSpPr>
        <p:spPr>
          <a:xfrm>
            <a:off x="6611449" y="6385413"/>
            <a:ext cx="5417265" cy="307777"/>
          </a:xfrm>
          <a:prstGeom prst="rect">
            <a:avLst/>
          </a:prstGeom>
          <a:noFill/>
        </p:spPr>
        <p:txBody>
          <a:bodyPr wrap="square">
            <a:spAutoFit/>
          </a:bodyPr>
          <a:lstStyle/>
          <a:p>
            <a:pPr marL="76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000000"/>
                </a:solidFill>
                <a:effectLst/>
                <a:uLnTx/>
                <a:uFillTx/>
                <a:latin typeface="Arial"/>
                <a:cs typeface="Arial"/>
                <a:sym typeface="Arial"/>
              </a:rPr>
              <a:t>Avots: </a:t>
            </a:r>
            <a:r>
              <a:rPr kumimoji="0" lang="lv-LV" sz="1400" b="0" i="0" u="none" strike="noStrike" kern="0" cap="none" spc="0" normalizeH="0" baseline="0" noProof="0" dirty="0">
                <a:ln>
                  <a:noFill/>
                </a:ln>
                <a:solidFill>
                  <a:srgbClr val="4D5156"/>
                </a:solidFill>
                <a:effectLst/>
                <a:uLnTx/>
                <a:uFillTx/>
                <a:latin typeface="arial" panose="020B0604020202020204" pitchFamily="34" charset="0"/>
                <a:cs typeface="Arial"/>
                <a:sym typeface="Arial"/>
              </a:rPr>
              <a:t>Richard K. </a:t>
            </a:r>
            <a:r>
              <a:rPr kumimoji="0" lang="lv-LV" sz="1400" b="0" i="0" u="none" strike="noStrike" kern="0" cap="none" spc="0" normalizeH="0" baseline="0" noProof="0" dirty="0" err="1">
                <a:ln>
                  <a:noFill/>
                </a:ln>
                <a:solidFill>
                  <a:srgbClr val="4D5156"/>
                </a:solidFill>
                <a:effectLst/>
                <a:uLnTx/>
                <a:uFillTx/>
                <a:latin typeface="arial" panose="020B0604020202020204" pitchFamily="34" charset="0"/>
                <a:cs typeface="Arial"/>
                <a:sym typeface="Arial"/>
              </a:rPr>
              <a:t>Guy</a:t>
            </a:r>
            <a:r>
              <a:rPr kumimoji="0" lang="lv-LV" sz="1400" b="0" i="0" u="none" strike="noStrike" kern="0" cap="none" spc="0" normalizeH="0" baseline="0" noProof="0" dirty="0">
                <a:ln>
                  <a:noFill/>
                </a:ln>
                <a:solidFill>
                  <a:srgbClr val="4D5156"/>
                </a:solidFill>
                <a:effectLst/>
                <a:uLnTx/>
                <a:uFillTx/>
                <a:latin typeface="arial" panose="020B0604020202020204" pitchFamily="34" charset="0"/>
                <a:cs typeface="Arial"/>
                <a:sym typeface="Arial"/>
              </a:rPr>
              <a:t>, «</a:t>
            </a:r>
            <a:r>
              <a:rPr kumimoji="0" lang="en-US" sz="1400" b="0" i="0" u="none" strike="noStrike" kern="0" cap="none" spc="0" normalizeH="0" baseline="0" noProof="0" dirty="0">
                <a:ln>
                  <a:noFill/>
                </a:ln>
                <a:solidFill>
                  <a:srgbClr val="4D5156"/>
                </a:solidFill>
                <a:effectLst/>
                <a:uLnTx/>
                <a:uFillTx/>
                <a:latin typeface="arial" panose="020B0604020202020204" pitchFamily="34" charset="0"/>
                <a:cs typeface="Arial"/>
                <a:sym typeface="Arial"/>
              </a:rPr>
              <a:t>Strong Law of Small Numbers</a:t>
            </a:r>
            <a:r>
              <a:rPr kumimoji="0" lang="lv-LV" sz="1400" b="0" i="0" u="none" strike="noStrike" kern="0" cap="none" spc="0" normalizeH="0" baseline="0" noProof="0" dirty="0">
                <a:ln>
                  <a:noFill/>
                </a:ln>
                <a:solidFill>
                  <a:srgbClr val="4D5156"/>
                </a:solidFill>
                <a:effectLst/>
                <a:uLnTx/>
                <a:uFillTx/>
                <a:latin typeface="arial" panose="020B0604020202020204" pitchFamily="34" charset="0"/>
                <a:cs typeface="Arial"/>
                <a:sym typeface="Arial"/>
              </a:rPr>
              <a:t>»</a:t>
            </a:r>
          </a:p>
        </p:txBody>
      </p:sp>
    </p:spTree>
    <p:extLst>
      <p:ext uri="{BB962C8B-B14F-4D97-AF65-F5344CB8AC3E}">
        <p14:creationId xmlns:p14="http://schemas.microsoft.com/office/powerpoint/2010/main" val="14323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otebook A4 Squared, ABC Jums - Biroja Preču Tirdzniecība Ūpis">
            <a:extLst>
              <a:ext uri="{FF2B5EF4-FFF2-40B4-BE49-F238E27FC236}">
                <a16:creationId xmlns:a16="http://schemas.microsoft.com/office/drawing/2014/main" id="{6810561B-B74D-78CC-25F0-EBA3165B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886" y="598714"/>
            <a:ext cx="3559629" cy="3559629"/>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433BCEB1-AF03-46D7-BCD1-1F65F34F2E19}"/>
              </a:ext>
            </a:extLst>
          </p:cNvPr>
          <p:cNvSpPr>
            <a:spLocks noGrp="1"/>
          </p:cNvSpPr>
          <p:nvPr>
            <p:ph type="title"/>
          </p:nvPr>
        </p:nvSpPr>
        <p:spPr/>
        <p:txBody>
          <a:bodyPr/>
          <a:lstStyle/>
          <a:p>
            <a:r>
              <a:rPr lang="lv-LV" dirty="0"/>
              <a:t>Kas izdomāja izmēru Tavai burtnīcai?</a:t>
            </a:r>
          </a:p>
        </p:txBody>
      </p:sp>
      <p:pic>
        <p:nvPicPr>
          <p:cNvPr id="5122" name="Picture 2" descr="A4 paper size (cm) - A4 paper size">
            <a:extLst>
              <a:ext uri="{FF2B5EF4-FFF2-40B4-BE49-F238E27FC236}">
                <a16:creationId xmlns:a16="http://schemas.microsoft.com/office/drawing/2014/main" id="{9FA79522-877E-05ED-307E-078377C0B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8338"/>
            <a:ext cx="2657475" cy="3743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E5148D40-0B01-0D90-E52C-9354E1E42783}"/>
                  </a:ext>
                </a:extLst>
              </p14:cNvPr>
              <p14:cNvContentPartPr/>
              <p14:nvPr/>
            </p14:nvContentPartPr>
            <p14:xfrm>
              <a:off x="539640" y="1352520"/>
              <a:ext cx="8407800" cy="5226480"/>
            </p14:xfrm>
          </p:contentPart>
        </mc:Choice>
        <mc:Fallback xmlns="">
          <p:pic>
            <p:nvPicPr>
              <p:cNvPr id="4" name="Rokraksts 3">
                <a:extLst>
                  <a:ext uri="{FF2B5EF4-FFF2-40B4-BE49-F238E27FC236}">
                    <a16:creationId xmlns:a16="http://schemas.microsoft.com/office/drawing/2014/main" id="{E5148D40-0B01-0D90-E52C-9354E1E42783}"/>
                  </a:ext>
                </a:extLst>
              </p:cNvPr>
              <p:cNvPicPr/>
              <p:nvPr/>
            </p:nvPicPr>
            <p:blipFill>
              <a:blip r:embed="rId5"/>
              <a:stretch>
                <a:fillRect/>
              </a:stretch>
            </p:blipFill>
            <p:spPr>
              <a:xfrm>
                <a:off x="530280" y="1343160"/>
                <a:ext cx="8426520" cy="5245200"/>
              </a:xfrm>
              <a:prstGeom prst="rect">
                <a:avLst/>
              </a:prstGeom>
            </p:spPr>
          </p:pic>
        </mc:Fallback>
      </mc:AlternateContent>
    </p:spTree>
    <p:extLst>
      <p:ext uri="{BB962C8B-B14F-4D97-AF65-F5344CB8AC3E}">
        <p14:creationId xmlns:p14="http://schemas.microsoft.com/office/powerpoint/2010/main" val="217051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1F95577-CAB2-8E6E-3CB3-57DB2EA1518B}"/>
              </a:ext>
            </a:extLst>
          </p:cNvPr>
          <p:cNvSpPr>
            <a:spLocks noGrp="1"/>
          </p:cNvSpPr>
          <p:nvPr>
            <p:ph idx="1"/>
          </p:nvPr>
        </p:nvSpPr>
        <p:spPr>
          <a:xfrm>
            <a:off x="685800" y="356663"/>
            <a:ext cx="10515600" cy="1330622"/>
          </a:xfrm>
        </p:spPr>
        <p:txBody>
          <a:bodyPr/>
          <a:lstStyle/>
          <a:p>
            <a:pPr marL="0" indent="0">
              <a:buNone/>
            </a:pPr>
            <a:r>
              <a:rPr lang="lv-LV" dirty="0"/>
              <a:t>No A4 lapas stūriem nogriezti vienādi kvadrāti. Tad no atlikušās daļas izgatavo kastīti (bez vāka). Kādam jābūt kvadrātu malas garumam, lai šīs kastītes tilpums būtu vislielākais?</a:t>
            </a:r>
          </a:p>
        </p:txBody>
      </p:sp>
      <p:pic>
        <p:nvPicPr>
          <p:cNvPr id="4" name="Attēls 3">
            <a:extLst>
              <a:ext uri="{FF2B5EF4-FFF2-40B4-BE49-F238E27FC236}">
                <a16:creationId xmlns:a16="http://schemas.microsoft.com/office/drawing/2014/main" id="{44A15DE1-1821-EAA5-2681-A2F8E92690E8}"/>
              </a:ext>
            </a:extLst>
          </p:cNvPr>
          <p:cNvPicPr>
            <a:picLocks noChangeAspect="1"/>
          </p:cNvPicPr>
          <p:nvPr/>
        </p:nvPicPr>
        <p:blipFill>
          <a:blip r:embed="rId2"/>
          <a:stretch>
            <a:fillRect/>
          </a:stretch>
        </p:blipFill>
        <p:spPr>
          <a:xfrm>
            <a:off x="685800" y="1905000"/>
            <a:ext cx="2289511" cy="1867759"/>
          </a:xfrm>
          <a:prstGeom prst="rect">
            <a:avLst/>
          </a:prstGeom>
        </p:spPr>
      </p:pic>
      <p:pic>
        <p:nvPicPr>
          <p:cNvPr id="5" name="Attēls 4">
            <a:extLst>
              <a:ext uri="{FF2B5EF4-FFF2-40B4-BE49-F238E27FC236}">
                <a16:creationId xmlns:a16="http://schemas.microsoft.com/office/drawing/2014/main" id="{3B74E29C-9E33-2532-A3C7-14CE4BCAF307}"/>
              </a:ext>
            </a:extLst>
          </p:cNvPr>
          <p:cNvPicPr>
            <a:picLocks noChangeAspect="1"/>
          </p:cNvPicPr>
          <p:nvPr/>
        </p:nvPicPr>
        <p:blipFill>
          <a:blip r:embed="rId3"/>
          <a:stretch>
            <a:fillRect/>
          </a:stretch>
        </p:blipFill>
        <p:spPr>
          <a:xfrm>
            <a:off x="3376896" y="1905000"/>
            <a:ext cx="2198089" cy="1836974"/>
          </a:xfrm>
          <a:prstGeom prst="rect">
            <a:avLst/>
          </a:prstGeom>
        </p:spPr>
      </p:pic>
      <p:pic>
        <p:nvPicPr>
          <p:cNvPr id="6" name="Attēls 5">
            <a:extLst>
              <a:ext uri="{FF2B5EF4-FFF2-40B4-BE49-F238E27FC236}">
                <a16:creationId xmlns:a16="http://schemas.microsoft.com/office/drawing/2014/main" id="{FEF9F996-8720-2703-F271-DC65840E94BD}"/>
              </a:ext>
            </a:extLst>
          </p:cNvPr>
          <p:cNvPicPr>
            <a:picLocks noChangeAspect="1"/>
          </p:cNvPicPr>
          <p:nvPr/>
        </p:nvPicPr>
        <p:blipFill>
          <a:blip r:embed="rId4"/>
          <a:stretch>
            <a:fillRect/>
          </a:stretch>
        </p:blipFill>
        <p:spPr>
          <a:xfrm>
            <a:off x="7313702" y="1310421"/>
            <a:ext cx="4584383" cy="3245451"/>
          </a:xfrm>
          <a:prstGeom prst="rect">
            <a:avLst/>
          </a:prstGeom>
        </p:spPr>
      </p:pic>
      <p:pic>
        <p:nvPicPr>
          <p:cNvPr id="7" name="Attēls 6">
            <a:extLst>
              <a:ext uri="{FF2B5EF4-FFF2-40B4-BE49-F238E27FC236}">
                <a16:creationId xmlns:a16="http://schemas.microsoft.com/office/drawing/2014/main" id="{6DD6D87E-D4B1-CDD4-0CDB-B63AAD40A7B9}"/>
              </a:ext>
            </a:extLst>
          </p:cNvPr>
          <p:cNvPicPr>
            <a:picLocks noChangeAspect="1"/>
          </p:cNvPicPr>
          <p:nvPr/>
        </p:nvPicPr>
        <p:blipFill>
          <a:blip r:embed="rId5"/>
          <a:stretch>
            <a:fillRect/>
          </a:stretch>
        </p:blipFill>
        <p:spPr>
          <a:xfrm>
            <a:off x="8844544" y="4763584"/>
            <a:ext cx="3053541" cy="2094416"/>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Rokraksts 7">
                <a:extLst>
                  <a:ext uri="{FF2B5EF4-FFF2-40B4-BE49-F238E27FC236}">
                    <a16:creationId xmlns:a16="http://schemas.microsoft.com/office/drawing/2014/main" id="{173591BF-1CCB-561B-DD5E-1B91EC6F676E}"/>
                  </a:ext>
                </a:extLst>
              </p14:cNvPr>
              <p14:cNvContentPartPr/>
              <p14:nvPr/>
            </p14:nvContentPartPr>
            <p14:xfrm>
              <a:off x="158760" y="1231920"/>
              <a:ext cx="11830320" cy="3753360"/>
            </p14:xfrm>
          </p:contentPart>
        </mc:Choice>
        <mc:Fallback xmlns="">
          <p:pic>
            <p:nvPicPr>
              <p:cNvPr id="8" name="Rokraksts 7">
                <a:extLst>
                  <a:ext uri="{FF2B5EF4-FFF2-40B4-BE49-F238E27FC236}">
                    <a16:creationId xmlns:a16="http://schemas.microsoft.com/office/drawing/2014/main" id="{173591BF-1CCB-561B-DD5E-1B91EC6F676E}"/>
                  </a:ext>
                </a:extLst>
              </p:cNvPr>
              <p:cNvPicPr/>
              <p:nvPr/>
            </p:nvPicPr>
            <p:blipFill>
              <a:blip r:embed="rId7"/>
              <a:stretch>
                <a:fillRect/>
              </a:stretch>
            </p:blipFill>
            <p:spPr>
              <a:xfrm>
                <a:off x="149400" y="1222560"/>
                <a:ext cx="11849040" cy="3772080"/>
              </a:xfrm>
              <a:prstGeom prst="rect">
                <a:avLst/>
              </a:prstGeom>
            </p:spPr>
          </p:pic>
        </mc:Fallback>
      </mc:AlternateContent>
    </p:spTree>
    <p:extLst>
      <p:ext uri="{BB962C8B-B14F-4D97-AF65-F5344CB8AC3E}">
        <p14:creationId xmlns:p14="http://schemas.microsoft.com/office/powerpoint/2010/main" val="23500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F787411-03B7-D3FE-13CD-55ED5B1167CA}"/>
              </a:ext>
            </a:extLst>
          </p:cNvPr>
          <p:cNvSpPr>
            <a:spLocks noGrp="1"/>
          </p:cNvSpPr>
          <p:nvPr>
            <p:ph type="title"/>
          </p:nvPr>
        </p:nvSpPr>
        <p:spPr/>
        <p:txBody>
          <a:bodyPr/>
          <a:lstStyle/>
          <a:p>
            <a:r>
              <a:rPr lang="lv-LV" dirty="0"/>
              <a:t>Mazliet par slinkumu</a:t>
            </a:r>
          </a:p>
        </p:txBody>
      </p:sp>
      <p:pic>
        <p:nvPicPr>
          <p:cNvPr id="6146" name="Picture 2" descr="Content - Graphing logarithmic functions">
            <a:extLst>
              <a:ext uri="{FF2B5EF4-FFF2-40B4-BE49-F238E27FC236}">
                <a16:creationId xmlns:a16="http://schemas.microsoft.com/office/drawing/2014/main" id="{6CABEA91-7E46-2A77-7789-0EEEFEA6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371" y="2071688"/>
            <a:ext cx="344805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5" name="Attēls 4">
            <a:extLst>
              <a:ext uri="{FF2B5EF4-FFF2-40B4-BE49-F238E27FC236}">
                <a16:creationId xmlns:a16="http://schemas.microsoft.com/office/drawing/2014/main" id="{7FB07EB5-8013-AB20-C9FB-F04EE882FB6A}"/>
              </a:ext>
            </a:extLst>
          </p:cNvPr>
          <p:cNvPicPr>
            <a:picLocks noChangeAspect="1"/>
          </p:cNvPicPr>
          <p:nvPr/>
        </p:nvPicPr>
        <p:blipFill>
          <a:blip r:embed="rId3"/>
          <a:stretch>
            <a:fillRect/>
          </a:stretch>
        </p:blipFill>
        <p:spPr>
          <a:xfrm>
            <a:off x="838200" y="1570945"/>
            <a:ext cx="4378696" cy="51054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Rokraksts 5">
                <a:extLst>
                  <a:ext uri="{FF2B5EF4-FFF2-40B4-BE49-F238E27FC236}">
                    <a16:creationId xmlns:a16="http://schemas.microsoft.com/office/drawing/2014/main" id="{194A83C9-41C7-FA47-C21A-A04C9BF7BAA5}"/>
                  </a:ext>
                </a:extLst>
              </p14:cNvPr>
              <p14:cNvContentPartPr/>
              <p14:nvPr/>
            </p14:nvContentPartPr>
            <p14:xfrm>
              <a:off x="825480" y="1473120"/>
              <a:ext cx="4617000" cy="4972320"/>
            </p14:xfrm>
          </p:contentPart>
        </mc:Choice>
        <mc:Fallback xmlns="">
          <p:pic>
            <p:nvPicPr>
              <p:cNvPr id="6" name="Rokraksts 5">
                <a:extLst>
                  <a:ext uri="{FF2B5EF4-FFF2-40B4-BE49-F238E27FC236}">
                    <a16:creationId xmlns:a16="http://schemas.microsoft.com/office/drawing/2014/main" id="{194A83C9-41C7-FA47-C21A-A04C9BF7BAA5}"/>
                  </a:ext>
                </a:extLst>
              </p:cNvPr>
              <p:cNvPicPr/>
              <p:nvPr/>
            </p:nvPicPr>
            <p:blipFill>
              <a:blip r:embed="rId5"/>
              <a:stretch>
                <a:fillRect/>
              </a:stretch>
            </p:blipFill>
            <p:spPr>
              <a:xfrm>
                <a:off x="816120" y="1463760"/>
                <a:ext cx="4635720" cy="4991040"/>
              </a:xfrm>
              <a:prstGeom prst="rect">
                <a:avLst/>
              </a:prstGeom>
            </p:spPr>
          </p:pic>
        </mc:Fallback>
      </mc:AlternateContent>
    </p:spTree>
    <p:extLst>
      <p:ext uri="{BB962C8B-B14F-4D97-AF65-F5344CB8AC3E}">
        <p14:creationId xmlns:p14="http://schemas.microsoft.com/office/powerpoint/2010/main" val="13685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3D2A543-BE2F-231F-1384-EB98BE0FCBD1}"/>
              </a:ext>
            </a:extLst>
          </p:cNvPr>
          <p:cNvSpPr>
            <a:spLocks noGrp="1"/>
          </p:cNvSpPr>
          <p:nvPr>
            <p:ph type="title"/>
          </p:nvPr>
        </p:nvSpPr>
        <p:spPr/>
        <p:txBody>
          <a:bodyPr/>
          <a:lstStyle/>
          <a:p>
            <a:r>
              <a:rPr lang="lv-LV" dirty="0"/>
              <a:t>Aizmiršanas līkne</a:t>
            </a:r>
          </a:p>
        </p:txBody>
      </p:sp>
      <p:sp>
        <p:nvSpPr>
          <p:cNvPr id="3" name="Satura vietturis 2">
            <a:extLst>
              <a:ext uri="{FF2B5EF4-FFF2-40B4-BE49-F238E27FC236}">
                <a16:creationId xmlns:a16="http://schemas.microsoft.com/office/drawing/2014/main" id="{7F1FC41F-C848-667B-BD30-6812C7381A4B}"/>
              </a:ext>
            </a:extLst>
          </p:cNvPr>
          <p:cNvSpPr>
            <a:spLocks noGrp="1"/>
          </p:cNvSpPr>
          <p:nvPr>
            <p:ph idx="1"/>
          </p:nvPr>
        </p:nvSpPr>
        <p:spPr>
          <a:xfrm>
            <a:off x="306841" y="1633871"/>
            <a:ext cx="6072188" cy="4351338"/>
          </a:xfrm>
        </p:spPr>
        <p:txBody>
          <a:bodyPr/>
          <a:lstStyle/>
          <a:p>
            <a:pPr marL="76200" indent="0">
              <a:buNone/>
            </a:pPr>
            <a:r>
              <a:rPr lang="lv-LV" dirty="0"/>
              <a:t>Grafikā ir parādīts, cik % no apgūtās informācijas paliek cilvēka atmiņā atkarībā no dienu skaita, ja šo informāciju neatkārto.</a:t>
            </a:r>
          </a:p>
          <a:p>
            <a:pPr marL="76200" indent="0">
              <a:buNone/>
            </a:pPr>
            <a:r>
              <a:rPr lang="lv-LV" dirty="0"/>
              <a:t>Uzraksti šai līknei atbilstošu logaritmisko funkciju </a:t>
            </a:r>
            <a:r>
              <a:rPr lang="lv-LV" i="1" dirty="0"/>
              <a:t>y</a:t>
            </a:r>
            <a:r>
              <a:rPr lang="lv-LV" dirty="0"/>
              <a:t>(</a:t>
            </a:r>
            <a:r>
              <a:rPr lang="lv-LV" i="1" dirty="0"/>
              <a:t>x</a:t>
            </a:r>
            <a:r>
              <a:rPr lang="lv-LV" dirty="0"/>
              <a:t>), kur </a:t>
            </a:r>
            <a:r>
              <a:rPr lang="lv-LV" i="1" dirty="0"/>
              <a:t>x</a:t>
            </a:r>
            <a:r>
              <a:rPr lang="lv-LV" dirty="0"/>
              <a:t> ir dienu skaits kopš informācijas apguves un </a:t>
            </a:r>
            <a:r>
              <a:rPr lang="lv-LV" i="1" dirty="0"/>
              <a:t>y</a:t>
            </a:r>
            <a:r>
              <a:rPr lang="lv-LV" dirty="0"/>
              <a:t> ir atmiņā saglabājušās informācijas apjoms procentos.</a:t>
            </a:r>
            <a:endParaRPr lang="en-US" dirty="0"/>
          </a:p>
          <a:p>
            <a:pPr marL="0" indent="0">
              <a:buNone/>
            </a:pPr>
            <a:endParaRPr lang="lv-LV" dirty="0"/>
          </a:p>
        </p:txBody>
      </p:sp>
      <p:pic>
        <p:nvPicPr>
          <p:cNvPr id="7" name="Attēls 6">
            <a:extLst>
              <a:ext uri="{FF2B5EF4-FFF2-40B4-BE49-F238E27FC236}">
                <a16:creationId xmlns:a16="http://schemas.microsoft.com/office/drawing/2014/main" id="{6729B5AA-AA8A-AC16-3A9C-81516F5043A8}"/>
              </a:ext>
            </a:extLst>
          </p:cNvPr>
          <p:cNvPicPr>
            <a:picLocks noChangeAspect="1"/>
          </p:cNvPicPr>
          <p:nvPr/>
        </p:nvPicPr>
        <p:blipFill>
          <a:blip r:embed="rId2"/>
          <a:stretch>
            <a:fillRect/>
          </a:stretch>
        </p:blipFill>
        <p:spPr>
          <a:xfrm>
            <a:off x="6502853" y="1514475"/>
            <a:ext cx="5543550" cy="3829050"/>
          </a:xfrm>
          <a:prstGeom prst="rect">
            <a:avLst/>
          </a:prstGeom>
        </p:spPr>
      </p:pic>
      <p:pic>
        <p:nvPicPr>
          <p:cNvPr id="8" name="Picture 2" descr="Clock Icon - Free Download, PNG and Vector | Iphone photo app, Clock icon,  Icon">
            <a:extLst>
              <a:ext uri="{FF2B5EF4-FFF2-40B4-BE49-F238E27FC236}">
                <a16:creationId xmlns:a16="http://schemas.microsoft.com/office/drawing/2014/main" id="{9DB1211E-6381-F6D1-D92E-30CD0936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788" y="5343525"/>
            <a:ext cx="641684" cy="6416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0C21B230-1C30-72C5-58D3-D63430D27F12}"/>
                  </a:ext>
                </a:extLst>
              </p14:cNvPr>
              <p14:cNvContentPartPr/>
              <p14:nvPr/>
            </p14:nvContentPartPr>
            <p14:xfrm>
              <a:off x="8083440" y="1670040"/>
              <a:ext cx="3531240" cy="2235600"/>
            </p14:xfrm>
          </p:contentPart>
        </mc:Choice>
        <mc:Fallback xmlns="">
          <p:pic>
            <p:nvPicPr>
              <p:cNvPr id="9" name="Rokraksts 8">
                <a:extLst>
                  <a:ext uri="{FF2B5EF4-FFF2-40B4-BE49-F238E27FC236}">
                    <a16:creationId xmlns:a16="http://schemas.microsoft.com/office/drawing/2014/main" id="{0C21B230-1C30-72C5-58D3-D63430D27F12}"/>
                  </a:ext>
                </a:extLst>
              </p:cNvPr>
              <p:cNvPicPr/>
              <p:nvPr/>
            </p:nvPicPr>
            <p:blipFill>
              <a:blip r:embed="rId5"/>
              <a:stretch>
                <a:fillRect/>
              </a:stretch>
            </p:blipFill>
            <p:spPr>
              <a:xfrm>
                <a:off x="8074080" y="1660680"/>
                <a:ext cx="3549960" cy="2254320"/>
              </a:xfrm>
              <a:prstGeom prst="rect">
                <a:avLst/>
              </a:prstGeom>
            </p:spPr>
          </p:pic>
        </mc:Fallback>
      </mc:AlternateContent>
    </p:spTree>
    <p:extLst>
      <p:ext uri="{BB962C8B-B14F-4D97-AF65-F5344CB8AC3E}">
        <p14:creationId xmlns:p14="http://schemas.microsoft.com/office/powerpoint/2010/main" val="370509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F13D3B-9112-4410-8E4B-6D6D7D2CCC4D}"/>
              </a:ext>
            </a:extLst>
          </p:cNvPr>
          <p:cNvSpPr>
            <a:spLocks noGrp="1"/>
          </p:cNvSpPr>
          <p:nvPr>
            <p:ph type="title"/>
          </p:nvPr>
        </p:nvSpPr>
        <p:spPr/>
        <p:txBody>
          <a:bodyPr/>
          <a:lstStyle/>
          <a:p>
            <a:r>
              <a:rPr lang="lv-LV" dirty="0" err="1"/>
              <a:t>QuickMath</a:t>
            </a:r>
            <a:endParaRPr lang="lv-LV" dirty="0"/>
          </a:p>
        </p:txBody>
      </p:sp>
      <p:sp>
        <p:nvSpPr>
          <p:cNvPr id="3" name="Satura vietturis 2">
            <a:extLst>
              <a:ext uri="{FF2B5EF4-FFF2-40B4-BE49-F238E27FC236}">
                <a16:creationId xmlns:a16="http://schemas.microsoft.com/office/drawing/2014/main" id="{F6C59D27-CE39-DE69-1B1F-1DEDF27E5420}"/>
              </a:ext>
            </a:extLst>
          </p:cNvPr>
          <p:cNvSpPr>
            <a:spLocks noGrp="1"/>
          </p:cNvSpPr>
          <p:nvPr>
            <p:ph idx="1"/>
          </p:nvPr>
        </p:nvSpPr>
        <p:spPr>
          <a:xfrm>
            <a:off x="838199" y="1825625"/>
            <a:ext cx="7336971" cy="4351338"/>
          </a:xfrm>
        </p:spPr>
        <p:txBody>
          <a:bodyPr/>
          <a:lstStyle/>
          <a:p>
            <a:r>
              <a:rPr lang="lv-LV" dirty="0"/>
              <a:t>Kravas auto vēlas izbraukt cauri paraboliskas formas tunelim. Zīmējumā izmēri doti metros. Kravas auto ir 5 m augsts un 4 m plats.</a:t>
            </a:r>
            <a:br>
              <a:rPr lang="lv-LV" dirty="0"/>
            </a:br>
            <a:r>
              <a:rPr lang="lv-LV" dirty="0"/>
              <a:t>Vai tas var izbraukt cauri tunelim? Atbildi pamato ar aprēķiniem!</a:t>
            </a:r>
          </a:p>
        </p:txBody>
      </p:sp>
      <p:pic>
        <p:nvPicPr>
          <p:cNvPr id="6" name="Attēls 5">
            <a:extLst>
              <a:ext uri="{FF2B5EF4-FFF2-40B4-BE49-F238E27FC236}">
                <a16:creationId xmlns:a16="http://schemas.microsoft.com/office/drawing/2014/main" id="{0FFCD7BC-C70C-225F-A8A1-572E7E940798}"/>
              </a:ext>
            </a:extLst>
          </p:cNvPr>
          <p:cNvPicPr>
            <a:picLocks noChangeAspect="1"/>
          </p:cNvPicPr>
          <p:nvPr/>
        </p:nvPicPr>
        <p:blipFill>
          <a:blip r:embed="rId3"/>
          <a:stretch>
            <a:fillRect/>
          </a:stretch>
        </p:blipFill>
        <p:spPr>
          <a:xfrm>
            <a:off x="8486775" y="1498146"/>
            <a:ext cx="3295650" cy="3600450"/>
          </a:xfrm>
          <a:prstGeom prst="rect">
            <a:avLst/>
          </a:prstGeom>
        </p:spPr>
      </p:pic>
    </p:spTree>
    <p:extLst>
      <p:ext uri="{BB962C8B-B14F-4D97-AF65-F5344CB8AC3E}">
        <p14:creationId xmlns:p14="http://schemas.microsoft.com/office/powerpoint/2010/main" val="188764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3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5481434-25B9-F2AF-103B-9233AFC0073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Jautājumi, komentāri?</a:t>
            </a:r>
          </a:p>
        </p:txBody>
      </p:sp>
      <p:pic>
        <p:nvPicPr>
          <p:cNvPr id="7170" name="Picture 2" descr="Attēla priekšskatījums">
            <a:extLst>
              <a:ext uri="{FF2B5EF4-FFF2-40B4-BE49-F238E27FC236}">
                <a16:creationId xmlns:a16="http://schemas.microsoft.com/office/drawing/2014/main" id="{211179A6-1CCF-FAB1-74DA-6A6FCB18E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405625"/>
            <a:ext cx="7188199" cy="40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5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A5CF8533-E749-D712-1142-E5CCA614EAC1}"/>
              </a:ext>
            </a:extLst>
          </p:cNvPr>
          <p:cNvSpPr>
            <a:spLocks noGrp="1"/>
          </p:cNvSpPr>
          <p:nvPr>
            <p:ph type="title"/>
          </p:nvPr>
        </p:nvSpPr>
        <p:spPr>
          <a:xfrm>
            <a:off x="640080" y="325369"/>
            <a:ext cx="4368602" cy="1956841"/>
          </a:xfrm>
        </p:spPr>
        <p:txBody>
          <a:bodyPr anchor="b">
            <a:normAutofit/>
          </a:bodyPr>
          <a:lstStyle/>
          <a:p>
            <a:r>
              <a:rPr lang="lv-LV" sz="5400"/>
              <a:t>Par mani</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A29D3FEA-761D-51FD-5FD2-1F80B99FCBC6}"/>
              </a:ext>
            </a:extLst>
          </p:cNvPr>
          <p:cNvSpPr>
            <a:spLocks noGrp="1"/>
          </p:cNvSpPr>
          <p:nvPr>
            <p:ph idx="1"/>
          </p:nvPr>
        </p:nvSpPr>
        <p:spPr>
          <a:xfrm>
            <a:off x="640080" y="2872899"/>
            <a:ext cx="4530634" cy="3320668"/>
          </a:xfrm>
        </p:spPr>
        <p:txBody>
          <a:bodyPr>
            <a:normAutofit/>
          </a:bodyPr>
          <a:lstStyle/>
          <a:p>
            <a:r>
              <a:rPr lang="lv-LV" dirty="0"/>
              <a:t>Matemātikas fans.</a:t>
            </a:r>
          </a:p>
          <a:p>
            <a:r>
              <a:rPr lang="lv-LV" dirty="0"/>
              <a:t>Doktora grāds izglītības zinātnēs.</a:t>
            </a:r>
          </a:p>
          <a:p>
            <a:r>
              <a:rPr lang="lv-LV" dirty="0"/>
              <a:t>Matemātikas skolotājs privātā vidusskolā «</a:t>
            </a:r>
            <a:r>
              <a:rPr lang="lv-LV" dirty="0" err="1"/>
              <a:t>Patnis</a:t>
            </a:r>
            <a:r>
              <a:rPr lang="lv-LV" dirty="0"/>
              <a:t>»</a:t>
            </a:r>
          </a:p>
          <a:p>
            <a:r>
              <a:rPr lang="lv-LV" dirty="0"/>
              <a:t>Augstākās matemātikas pasniedzējs RTU DITF.</a:t>
            </a:r>
          </a:p>
        </p:txBody>
      </p:sp>
      <p:pic>
        <p:nvPicPr>
          <p:cNvPr id="5" name="Attēls 4" descr="Attēls, kurā ir teksts, teniss, rakete, persona&#10;&#10;Apraksts ģenerēts automātiski">
            <a:extLst>
              <a:ext uri="{FF2B5EF4-FFF2-40B4-BE49-F238E27FC236}">
                <a16:creationId xmlns:a16="http://schemas.microsoft.com/office/drawing/2014/main" id="{8D045930-2077-2871-CBFF-C49662DB10FB}"/>
              </a:ext>
            </a:extLst>
          </p:cNvPr>
          <p:cNvPicPr>
            <a:picLocks noChangeAspect="1"/>
          </p:cNvPicPr>
          <p:nvPr/>
        </p:nvPicPr>
        <p:blipFill rotWithShape="1">
          <a:blip r:embed="rId3">
            <a:extLst>
              <a:ext uri="{28A0092B-C50C-407E-A947-70E740481C1C}">
                <a14:useLocalDpi xmlns:a14="http://schemas.microsoft.com/office/drawing/2010/main" val="0"/>
              </a:ext>
            </a:extLst>
          </a:blip>
          <a:srcRect l="18149" r="148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506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9BBF29BE-C68A-58AD-7168-62A92B6779C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lv-LV" sz="6600" kern="1200" dirty="0">
                <a:solidFill>
                  <a:schemeClr val="tx1"/>
                </a:solidFill>
                <a:latin typeface="+mj-lt"/>
                <a:ea typeface="+mj-ea"/>
                <a:cs typeface="+mj-cs"/>
              </a:rPr>
              <a:t>Radošums matemātikā</a:t>
            </a:r>
          </a:p>
        </p:txBody>
      </p:sp>
      <p:sp>
        <p:nvSpPr>
          <p:cNvPr id="103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partment of Mathematical Sciences">
            <a:extLst>
              <a:ext uri="{FF2B5EF4-FFF2-40B4-BE49-F238E27FC236}">
                <a16:creationId xmlns:a16="http://schemas.microsoft.com/office/drawing/2014/main" id="{62363D97-56D2-73E0-8637-54A1990BF1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4000" contrast="19000"/>
                    </a14:imgEffect>
                  </a14:imgLayer>
                </a14:imgProps>
              </a:ext>
              <a:ext uri="{28A0092B-C50C-407E-A947-70E740481C1C}">
                <a14:useLocalDpi xmlns:a14="http://schemas.microsoft.com/office/drawing/2010/main" val="0"/>
              </a:ext>
            </a:extLst>
          </a:blip>
          <a:stretch>
            <a:fillRect/>
          </a:stretch>
        </p:blipFill>
        <p:spPr bwMode="auto">
          <a:xfrm>
            <a:off x="2877154" y="2537395"/>
            <a:ext cx="6437691" cy="178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08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1704" y="3012470"/>
            <a:ext cx="6476427" cy="830997"/>
          </a:xfrm>
          <a:prstGeom prst="rect">
            <a:avLst/>
          </a:prstGeom>
        </p:spPr>
        <p:txBody>
          <a:bodyPr wrap="square">
            <a:spAutoFit/>
          </a:bodyPr>
          <a:lstStyle/>
          <a:p>
            <a:r>
              <a:rPr lang="lv-LV" sz="4800" dirty="0">
                <a:latin typeface="Arial" panose="020B0604020202020204" pitchFamily="34" charset="0"/>
                <a:cs typeface="Arial" panose="020B0604020202020204" pitchFamily="34" charset="0"/>
              </a:rPr>
              <a:t>Radošums matemātikā</a:t>
            </a:r>
          </a:p>
        </p:txBody>
      </p:sp>
      <p:sp>
        <p:nvSpPr>
          <p:cNvPr id="4" name="Rectangle 3"/>
          <p:cNvSpPr/>
          <p:nvPr/>
        </p:nvSpPr>
        <p:spPr>
          <a:xfrm>
            <a:off x="1299410" y="342308"/>
            <a:ext cx="2422358" cy="523220"/>
          </a:xfrm>
          <a:prstGeom prst="rect">
            <a:avLst/>
          </a:prstGeom>
        </p:spPr>
        <p:txBody>
          <a:bodyPr wrap="square">
            <a:spAutoFit/>
          </a:bodyPr>
          <a:lstStyle/>
          <a:p>
            <a:r>
              <a:rPr lang="lv-LV" sz="2800" dirty="0">
                <a:latin typeface="Candara" panose="020E0502030303020204" pitchFamily="34" charset="0"/>
              </a:rPr>
              <a:t>Analīze</a:t>
            </a:r>
          </a:p>
        </p:txBody>
      </p:sp>
      <p:sp>
        <p:nvSpPr>
          <p:cNvPr id="8" name="Rectangle 7"/>
          <p:cNvSpPr/>
          <p:nvPr/>
        </p:nvSpPr>
        <p:spPr>
          <a:xfrm>
            <a:off x="7852610" y="1729950"/>
            <a:ext cx="2422358" cy="954107"/>
          </a:xfrm>
          <a:prstGeom prst="rect">
            <a:avLst/>
          </a:prstGeom>
        </p:spPr>
        <p:txBody>
          <a:bodyPr wrap="square">
            <a:spAutoFit/>
          </a:bodyPr>
          <a:lstStyle/>
          <a:p>
            <a:r>
              <a:rPr lang="lv-LV" sz="2800" dirty="0">
                <a:latin typeface="Candara" panose="020E0502030303020204" pitchFamily="34" charset="0"/>
              </a:rPr>
              <a:t>Informācijas meklēšana</a:t>
            </a:r>
          </a:p>
        </p:txBody>
      </p:sp>
      <p:sp>
        <p:nvSpPr>
          <p:cNvPr id="9" name="Rectangle 8"/>
          <p:cNvSpPr/>
          <p:nvPr/>
        </p:nvSpPr>
        <p:spPr>
          <a:xfrm>
            <a:off x="677174" y="3874907"/>
            <a:ext cx="2422358" cy="954107"/>
          </a:xfrm>
          <a:prstGeom prst="rect">
            <a:avLst/>
          </a:prstGeom>
        </p:spPr>
        <p:txBody>
          <a:bodyPr wrap="square">
            <a:spAutoFit/>
          </a:bodyPr>
          <a:lstStyle/>
          <a:p>
            <a:r>
              <a:rPr lang="lv-LV" sz="2800" dirty="0">
                <a:latin typeface="Candara" panose="020E0502030303020204" pitchFamily="34" charset="0"/>
              </a:rPr>
              <a:t>Pierādījumu apšaubīšana</a:t>
            </a:r>
          </a:p>
        </p:txBody>
      </p:sp>
      <p:sp>
        <p:nvSpPr>
          <p:cNvPr id="10" name="Rectangle 9"/>
          <p:cNvSpPr/>
          <p:nvPr/>
        </p:nvSpPr>
        <p:spPr>
          <a:xfrm>
            <a:off x="4211053" y="1164757"/>
            <a:ext cx="2422358" cy="523220"/>
          </a:xfrm>
          <a:prstGeom prst="rect">
            <a:avLst/>
          </a:prstGeom>
        </p:spPr>
        <p:txBody>
          <a:bodyPr wrap="square">
            <a:spAutoFit/>
          </a:bodyPr>
          <a:lstStyle/>
          <a:p>
            <a:r>
              <a:rPr lang="lv-LV" sz="2800" dirty="0">
                <a:latin typeface="Candara" panose="020E0502030303020204" pitchFamily="34" charset="0"/>
              </a:rPr>
              <a:t>Interpretācijas</a:t>
            </a:r>
          </a:p>
        </p:txBody>
      </p:sp>
      <p:sp>
        <p:nvSpPr>
          <p:cNvPr id="11" name="Rectangle 10"/>
          <p:cNvSpPr/>
          <p:nvPr/>
        </p:nvSpPr>
        <p:spPr>
          <a:xfrm>
            <a:off x="3795774" y="5861177"/>
            <a:ext cx="2422358" cy="523220"/>
          </a:xfrm>
          <a:prstGeom prst="rect">
            <a:avLst/>
          </a:prstGeom>
        </p:spPr>
        <p:txBody>
          <a:bodyPr wrap="square">
            <a:spAutoFit/>
          </a:bodyPr>
          <a:lstStyle/>
          <a:p>
            <a:r>
              <a:rPr lang="lv-LV" sz="2800" dirty="0">
                <a:latin typeface="Candara" panose="020E0502030303020204" pitchFamily="34" charset="0"/>
              </a:rPr>
              <a:t>Skaidrošana</a:t>
            </a:r>
          </a:p>
        </p:txBody>
      </p:sp>
      <p:sp>
        <p:nvSpPr>
          <p:cNvPr id="12" name="Rectangle 11"/>
          <p:cNvSpPr/>
          <p:nvPr/>
        </p:nvSpPr>
        <p:spPr>
          <a:xfrm>
            <a:off x="6377947" y="4408702"/>
            <a:ext cx="3320716" cy="954107"/>
          </a:xfrm>
          <a:prstGeom prst="rect">
            <a:avLst/>
          </a:prstGeom>
        </p:spPr>
        <p:txBody>
          <a:bodyPr wrap="square">
            <a:spAutoFit/>
          </a:bodyPr>
          <a:lstStyle/>
          <a:p>
            <a:r>
              <a:rPr lang="lv-LV" sz="2800" dirty="0">
                <a:latin typeface="Candara" panose="020E0502030303020204" pitchFamily="34" charset="0"/>
              </a:rPr>
              <a:t>Vispārināšana (konceptualizācija)</a:t>
            </a:r>
          </a:p>
        </p:txBody>
      </p:sp>
      <p:sp>
        <p:nvSpPr>
          <p:cNvPr id="13" name="Rectangle 12"/>
          <p:cNvSpPr/>
          <p:nvPr/>
        </p:nvSpPr>
        <p:spPr>
          <a:xfrm>
            <a:off x="401052" y="2156921"/>
            <a:ext cx="3320716" cy="523220"/>
          </a:xfrm>
          <a:prstGeom prst="rect">
            <a:avLst/>
          </a:prstGeom>
        </p:spPr>
        <p:txBody>
          <a:bodyPr wrap="square">
            <a:spAutoFit/>
          </a:bodyPr>
          <a:lstStyle/>
          <a:p>
            <a:r>
              <a:rPr lang="lv-LV" sz="2800" dirty="0">
                <a:latin typeface="Candara" panose="020E0502030303020204" pitchFamily="34" charset="0"/>
              </a:rPr>
              <a:t>Zinātkāre</a:t>
            </a:r>
          </a:p>
        </p:txBody>
      </p:sp>
      <p:sp>
        <p:nvSpPr>
          <p:cNvPr id="14" name="Rectangle 13"/>
          <p:cNvSpPr/>
          <p:nvPr/>
        </p:nvSpPr>
        <p:spPr>
          <a:xfrm>
            <a:off x="7243010" y="459683"/>
            <a:ext cx="3320716" cy="523220"/>
          </a:xfrm>
          <a:prstGeom prst="rect">
            <a:avLst/>
          </a:prstGeom>
        </p:spPr>
        <p:txBody>
          <a:bodyPr wrap="square">
            <a:spAutoFit/>
          </a:bodyPr>
          <a:lstStyle/>
          <a:p>
            <a:r>
              <a:rPr lang="lv-LV" sz="2800" dirty="0">
                <a:latin typeface="Candara" panose="020E0502030303020204" pitchFamily="34" charset="0"/>
              </a:rPr>
              <a:t>Prognozēšana</a:t>
            </a:r>
          </a:p>
        </p:txBody>
      </p:sp>
      <p:sp>
        <p:nvSpPr>
          <p:cNvPr id="15" name="Rectangle 14"/>
          <p:cNvSpPr/>
          <p:nvPr/>
        </p:nvSpPr>
        <p:spPr>
          <a:xfrm>
            <a:off x="2935705" y="2056002"/>
            <a:ext cx="3320716" cy="523220"/>
          </a:xfrm>
          <a:prstGeom prst="rect">
            <a:avLst/>
          </a:prstGeom>
        </p:spPr>
        <p:txBody>
          <a:bodyPr wrap="square">
            <a:spAutoFit/>
          </a:bodyPr>
          <a:lstStyle/>
          <a:p>
            <a:r>
              <a:rPr lang="lv-LV" sz="2800" dirty="0">
                <a:latin typeface="Candara" panose="020E0502030303020204" pitchFamily="34" charset="0"/>
              </a:rPr>
              <a:t>Sintēze</a:t>
            </a:r>
          </a:p>
        </p:txBody>
      </p:sp>
      <p:sp>
        <p:nvSpPr>
          <p:cNvPr id="16" name="Rectangle 15"/>
          <p:cNvSpPr/>
          <p:nvPr/>
        </p:nvSpPr>
        <p:spPr>
          <a:xfrm>
            <a:off x="9176084" y="3855973"/>
            <a:ext cx="2422358" cy="523220"/>
          </a:xfrm>
          <a:prstGeom prst="rect">
            <a:avLst/>
          </a:prstGeom>
        </p:spPr>
        <p:txBody>
          <a:bodyPr wrap="square">
            <a:spAutoFit/>
          </a:bodyPr>
          <a:lstStyle/>
          <a:p>
            <a:r>
              <a:rPr lang="lv-LV" sz="2800" dirty="0">
                <a:latin typeface="Candara" panose="020E0502030303020204" pitchFamily="34" charset="0"/>
              </a:rPr>
              <a:t>Reflektēšana</a:t>
            </a:r>
          </a:p>
        </p:txBody>
      </p:sp>
      <p:sp>
        <p:nvSpPr>
          <p:cNvPr id="17" name="Rectangle 16"/>
          <p:cNvSpPr/>
          <p:nvPr/>
        </p:nvSpPr>
        <p:spPr>
          <a:xfrm>
            <a:off x="3208421" y="195915"/>
            <a:ext cx="2422358" cy="523220"/>
          </a:xfrm>
          <a:prstGeom prst="rect">
            <a:avLst/>
          </a:prstGeom>
        </p:spPr>
        <p:txBody>
          <a:bodyPr wrap="square">
            <a:spAutoFit/>
          </a:bodyPr>
          <a:lstStyle/>
          <a:p>
            <a:r>
              <a:rPr lang="lv-LV" sz="2800" dirty="0">
                <a:latin typeface="Candara" panose="020E0502030303020204" pitchFamily="34" charset="0"/>
              </a:rPr>
              <a:t>Vērīgums</a:t>
            </a:r>
          </a:p>
        </p:txBody>
      </p:sp>
      <p:sp>
        <p:nvSpPr>
          <p:cNvPr id="18" name="Rectangle 17"/>
          <p:cNvSpPr/>
          <p:nvPr/>
        </p:nvSpPr>
        <p:spPr>
          <a:xfrm>
            <a:off x="9119936" y="5551109"/>
            <a:ext cx="2213811" cy="954107"/>
          </a:xfrm>
          <a:prstGeom prst="rect">
            <a:avLst/>
          </a:prstGeom>
        </p:spPr>
        <p:txBody>
          <a:bodyPr wrap="square">
            <a:spAutoFit/>
          </a:bodyPr>
          <a:lstStyle/>
          <a:p>
            <a:r>
              <a:rPr lang="lv-LV" sz="2800" dirty="0">
                <a:latin typeface="Candara" panose="020E0502030303020204" pitchFamily="34" charset="0"/>
              </a:rPr>
              <a:t>Uzmanība pret niansēm</a:t>
            </a:r>
          </a:p>
        </p:txBody>
      </p:sp>
      <p:sp>
        <p:nvSpPr>
          <p:cNvPr id="19" name="Rectangle 18"/>
          <p:cNvSpPr/>
          <p:nvPr/>
        </p:nvSpPr>
        <p:spPr>
          <a:xfrm>
            <a:off x="1157453" y="1190636"/>
            <a:ext cx="2422358" cy="523220"/>
          </a:xfrm>
          <a:prstGeom prst="rect">
            <a:avLst/>
          </a:prstGeom>
        </p:spPr>
        <p:txBody>
          <a:bodyPr wrap="square">
            <a:spAutoFit/>
          </a:bodyPr>
          <a:lstStyle/>
          <a:p>
            <a:r>
              <a:rPr lang="lv-LV" sz="2800" dirty="0">
                <a:latin typeface="Candara" panose="020E0502030303020204" pitchFamily="34" charset="0"/>
              </a:rPr>
              <a:t>Sadarbība</a:t>
            </a:r>
          </a:p>
        </p:txBody>
      </p:sp>
      <p:sp>
        <p:nvSpPr>
          <p:cNvPr id="20" name="Rectangle 19"/>
          <p:cNvSpPr/>
          <p:nvPr/>
        </p:nvSpPr>
        <p:spPr>
          <a:xfrm>
            <a:off x="6377947" y="5731155"/>
            <a:ext cx="2422358" cy="523220"/>
          </a:xfrm>
          <a:prstGeom prst="rect">
            <a:avLst/>
          </a:prstGeom>
        </p:spPr>
        <p:txBody>
          <a:bodyPr wrap="square">
            <a:spAutoFit/>
          </a:bodyPr>
          <a:lstStyle/>
          <a:p>
            <a:r>
              <a:rPr lang="lv-LV" sz="2800" dirty="0">
                <a:latin typeface="Candara" panose="020E0502030303020204" pitchFamily="34" charset="0"/>
              </a:rPr>
              <a:t>Slinkums</a:t>
            </a:r>
          </a:p>
        </p:txBody>
      </p:sp>
      <p:sp>
        <p:nvSpPr>
          <p:cNvPr id="21" name="Rectangle 20"/>
          <p:cNvSpPr/>
          <p:nvPr/>
        </p:nvSpPr>
        <p:spPr>
          <a:xfrm>
            <a:off x="9556705" y="2938553"/>
            <a:ext cx="2422358" cy="523220"/>
          </a:xfrm>
          <a:prstGeom prst="rect">
            <a:avLst/>
          </a:prstGeom>
        </p:spPr>
        <p:txBody>
          <a:bodyPr wrap="square">
            <a:spAutoFit/>
          </a:bodyPr>
          <a:lstStyle/>
          <a:p>
            <a:r>
              <a:rPr lang="lv-LV" sz="2800" dirty="0">
                <a:latin typeface="Candara" panose="020E0502030303020204" pitchFamily="34" charset="0"/>
              </a:rPr>
              <a:t>Argumentācija</a:t>
            </a:r>
          </a:p>
        </p:txBody>
      </p:sp>
      <p:sp>
        <p:nvSpPr>
          <p:cNvPr id="22" name="Rectangle 21"/>
          <p:cNvSpPr/>
          <p:nvPr/>
        </p:nvSpPr>
        <p:spPr>
          <a:xfrm>
            <a:off x="1157453" y="2956178"/>
            <a:ext cx="2422358" cy="523220"/>
          </a:xfrm>
          <a:prstGeom prst="rect">
            <a:avLst/>
          </a:prstGeom>
        </p:spPr>
        <p:txBody>
          <a:bodyPr wrap="square">
            <a:spAutoFit/>
          </a:bodyPr>
          <a:lstStyle/>
          <a:p>
            <a:r>
              <a:rPr lang="lv-LV" sz="2800" dirty="0">
                <a:latin typeface="Candara" panose="020E0502030303020204" pitchFamily="34" charset="0"/>
              </a:rPr>
              <a:t>Kļūdas</a:t>
            </a:r>
          </a:p>
        </p:txBody>
      </p:sp>
      <p:sp>
        <p:nvSpPr>
          <p:cNvPr id="23" name="Rectangle 22"/>
          <p:cNvSpPr/>
          <p:nvPr/>
        </p:nvSpPr>
        <p:spPr>
          <a:xfrm>
            <a:off x="4920915" y="2283947"/>
            <a:ext cx="2422358" cy="523220"/>
          </a:xfrm>
          <a:prstGeom prst="rect">
            <a:avLst/>
          </a:prstGeom>
        </p:spPr>
        <p:txBody>
          <a:bodyPr wrap="square">
            <a:spAutoFit/>
          </a:bodyPr>
          <a:lstStyle/>
          <a:p>
            <a:r>
              <a:rPr lang="lv-LV" sz="2800" dirty="0">
                <a:latin typeface="Candara" panose="020E0502030303020204" pitchFamily="34" charset="0"/>
              </a:rPr>
              <a:t>Izvērtēšana</a:t>
            </a:r>
          </a:p>
        </p:txBody>
      </p:sp>
      <p:sp>
        <p:nvSpPr>
          <p:cNvPr id="24" name="Rectangle 23"/>
          <p:cNvSpPr/>
          <p:nvPr/>
        </p:nvSpPr>
        <p:spPr>
          <a:xfrm>
            <a:off x="3527560" y="4193234"/>
            <a:ext cx="2422358" cy="954107"/>
          </a:xfrm>
          <a:prstGeom prst="rect">
            <a:avLst/>
          </a:prstGeom>
        </p:spPr>
        <p:txBody>
          <a:bodyPr wrap="square">
            <a:spAutoFit/>
          </a:bodyPr>
          <a:lstStyle/>
          <a:p>
            <a:r>
              <a:rPr lang="lv-LV" sz="2800" dirty="0">
                <a:latin typeface="Candara" panose="020E0502030303020204" pitchFamily="34" charset="0"/>
              </a:rPr>
              <a:t>Modeļu identificēšana</a:t>
            </a:r>
          </a:p>
        </p:txBody>
      </p:sp>
      <p:sp>
        <p:nvSpPr>
          <p:cNvPr id="25" name="Rectangle 24"/>
          <p:cNvSpPr/>
          <p:nvPr/>
        </p:nvSpPr>
        <p:spPr>
          <a:xfrm>
            <a:off x="9556705" y="1018430"/>
            <a:ext cx="2422358" cy="523220"/>
          </a:xfrm>
          <a:prstGeom prst="rect">
            <a:avLst/>
          </a:prstGeom>
        </p:spPr>
        <p:txBody>
          <a:bodyPr wrap="square">
            <a:spAutoFit/>
          </a:bodyPr>
          <a:lstStyle/>
          <a:p>
            <a:r>
              <a:rPr lang="lv-LV" sz="2800" dirty="0">
                <a:latin typeface="Candara" panose="020E0502030303020204" pitchFamily="34" charset="0"/>
              </a:rPr>
              <a:t>Iekļaušana</a:t>
            </a:r>
          </a:p>
        </p:txBody>
      </p:sp>
      <p:sp>
        <p:nvSpPr>
          <p:cNvPr id="27" name="Rectangle 26"/>
          <p:cNvSpPr/>
          <p:nvPr/>
        </p:nvSpPr>
        <p:spPr>
          <a:xfrm>
            <a:off x="1293508" y="5147341"/>
            <a:ext cx="2422358" cy="523220"/>
          </a:xfrm>
          <a:prstGeom prst="rect">
            <a:avLst/>
          </a:prstGeom>
        </p:spPr>
        <p:txBody>
          <a:bodyPr wrap="square">
            <a:spAutoFit/>
          </a:bodyPr>
          <a:lstStyle/>
          <a:p>
            <a:r>
              <a:rPr lang="lv-LV" sz="2800" dirty="0">
                <a:latin typeface="Candara" panose="020E0502030303020204" pitchFamily="34" charset="0"/>
              </a:rPr>
              <a:t>Secinājumi</a:t>
            </a:r>
          </a:p>
        </p:txBody>
      </p:sp>
    </p:spTree>
    <p:extLst>
      <p:ext uri="{BB962C8B-B14F-4D97-AF65-F5344CB8AC3E}">
        <p14:creationId xmlns:p14="http://schemas.microsoft.com/office/powerpoint/2010/main" val="37269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BA5FF98-EAA5-438E-D2E2-98B9906EED7A}"/>
              </a:ext>
            </a:extLst>
          </p:cNvPr>
          <p:cNvSpPr>
            <a:spLocks noGrp="1"/>
          </p:cNvSpPr>
          <p:nvPr>
            <p:ph type="title"/>
          </p:nvPr>
        </p:nvSpPr>
        <p:spPr/>
        <p:txBody>
          <a:bodyPr/>
          <a:lstStyle/>
          <a:p>
            <a:r>
              <a:rPr lang="lv-LV" dirty="0"/>
              <a:t>18. novembra militārā parāde</a:t>
            </a:r>
          </a:p>
        </p:txBody>
      </p:sp>
      <p:pic>
        <p:nvPicPr>
          <p:cNvPr id="5" name="Attēls 4">
            <a:extLst>
              <a:ext uri="{FF2B5EF4-FFF2-40B4-BE49-F238E27FC236}">
                <a16:creationId xmlns:a16="http://schemas.microsoft.com/office/drawing/2014/main" id="{C7256DB1-0261-0CF5-41C6-02BEAA2FBEE6}"/>
              </a:ext>
            </a:extLst>
          </p:cNvPr>
          <p:cNvPicPr>
            <a:picLocks noChangeAspect="1"/>
          </p:cNvPicPr>
          <p:nvPr/>
        </p:nvPicPr>
        <p:blipFill>
          <a:blip r:embed="rId3"/>
          <a:stretch>
            <a:fillRect/>
          </a:stretch>
        </p:blipFill>
        <p:spPr>
          <a:xfrm>
            <a:off x="347479" y="1513114"/>
            <a:ext cx="5454608" cy="3408592"/>
          </a:xfrm>
          <a:prstGeom prst="rect">
            <a:avLst/>
          </a:prstGeom>
        </p:spPr>
      </p:pic>
      <p:pic>
        <p:nvPicPr>
          <p:cNvPr id="7" name="Attēls 6">
            <a:extLst>
              <a:ext uri="{FF2B5EF4-FFF2-40B4-BE49-F238E27FC236}">
                <a16:creationId xmlns:a16="http://schemas.microsoft.com/office/drawing/2014/main" id="{1105B6C3-1C5B-8F44-A98D-B34ACEAF92FC}"/>
              </a:ext>
            </a:extLst>
          </p:cNvPr>
          <p:cNvPicPr>
            <a:picLocks noChangeAspect="1"/>
          </p:cNvPicPr>
          <p:nvPr/>
        </p:nvPicPr>
        <p:blipFill>
          <a:blip r:embed="rId4"/>
          <a:stretch>
            <a:fillRect/>
          </a:stretch>
        </p:blipFill>
        <p:spPr>
          <a:xfrm>
            <a:off x="6096000" y="2318658"/>
            <a:ext cx="5927592" cy="3933072"/>
          </a:xfrm>
          <a:prstGeom prst="rect">
            <a:avLst/>
          </a:prstGeom>
        </p:spPr>
      </p:pic>
      <p:sp>
        <p:nvSpPr>
          <p:cNvPr id="9" name="TextBox 8">
            <a:extLst>
              <a:ext uri="{FF2B5EF4-FFF2-40B4-BE49-F238E27FC236}">
                <a16:creationId xmlns:a16="http://schemas.microsoft.com/office/drawing/2014/main" id="{30909719-1B29-D407-5303-7BAC275F416B}"/>
              </a:ext>
            </a:extLst>
          </p:cNvPr>
          <p:cNvSpPr txBox="1"/>
          <p:nvPr/>
        </p:nvSpPr>
        <p:spPr>
          <a:xfrm>
            <a:off x="260393" y="5072622"/>
            <a:ext cx="6096000" cy="954107"/>
          </a:xfrm>
          <a:prstGeom prst="rect">
            <a:avLst/>
          </a:prstGeom>
          <a:noFill/>
        </p:spPr>
        <p:txBody>
          <a:bodyPr wrap="square">
            <a:spAutoFit/>
          </a:bodyPr>
          <a:lstStyle/>
          <a:p>
            <a:r>
              <a:rPr lang="lv-LV" sz="2800" dirty="0"/>
              <a:t>Kā šajā parādē izpaudās matemātikas </a:t>
            </a:r>
            <a:r>
              <a:rPr lang="lv-LV" sz="2800" b="1" dirty="0"/>
              <a:t>pielietojums</a:t>
            </a:r>
            <a:r>
              <a:rPr lang="lv-LV" sz="2800" dirty="0"/>
              <a:t>?</a:t>
            </a:r>
          </a:p>
        </p:txBody>
      </p:sp>
    </p:spTree>
    <p:extLst>
      <p:ext uri="{BB962C8B-B14F-4D97-AF65-F5344CB8AC3E}">
        <p14:creationId xmlns:p14="http://schemas.microsoft.com/office/powerpoint/2010/main" val="19981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5EDDA80D-3279-89F8-8828-B2BC3A25775B}"/>
              </a:ext>
            </a:extLst>
          </p:cNvPr>
          <p:cNvGraphicFramePr>
            <a:graphicFrameLocks noGrp="1"/>
          </p:cNvGraphicFramePr>
          <p:nvPr>
            <p:ph idx="1"/>
            <p:extLst>
              <p:ext uri="{D42A27DB-BD31-4B8C-83A1-F6EECF244321}">
                <p14:modId xmlns:p14="http://schemas.microsoft.com/office/powerpoint/2010/main" val="698478585"/>
              </p:ext>
            </p:extLst>
          </p:nvPr>
        </p:nvGraphicFramePr>
        <p:xfrm>
          <a:off x="0" y="1"/>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29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Militārā parāde par godu Latvijas 101. gadadienai un Latvi… | Flickr">
            <a:extLst>
              <a:ext uri="{FF2B5EF4-FFF2-40B4-BE49-F238E27FC236}">
                <a16:creationId xmlns:a16="http://schemas.microsoft.com/office/drawing/2014/main" id="{1AEB0CD7-8000-5C08-7BDC-B479DBA9E2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3" b="574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B8BFFA-2974-BA54-32B7-7D3DB6174EA9}"/>
              </a:ext>
            </a:extLst>
          </p:cNvPr>
          <p:cNvSpPr>
            <a:spLocks noGrp="1"/>
          </p:cNvSpPr>
          <p:nvPr>
            <p:ph type="title"/>
          </p:nvPr>
        </p:nvSpPr>
        <p:spPr/>
        <p:txBody>
          <a:bodyPr/>
          <a:lstStyle/>
          <a:p>
            <a:r>
              <a:rPr lang="lv-LV" dirty="0"/>
              <a:t>Vēl pēdējais militārais slaids</a:t>
            </a:r>
          </a:p>
        </p:txBody>
      </p:sp>
      <mc:AlternateContent xmlns:mc="http://schemas.openxmlformats.org/markup-compatibility/2006" xmlns:a14="http://schemas.microsoft.com/office/drawing/2010/main">
        <mc:Choice Requires="a14">
          <p:sp>
            <p:nvSpPr>
              <p:cNvPr id="3" name="Satura vietturis 2">
                <a:extLst>
                  <a:ext uri="{FF2B5EF4-FFF2-40B4-BE49-F238E27FC236}">
                    <a16:creationId xmlns:a16="http://schemas.microsoft.com/office/drawing/2014/main" id="{D632EA77-4F63-407E-4A8A-A899A95DF4DC}"/>
                  </a:ext>
                </a:extLst>
              </p:cNvPr>
              <p:cNvSpPr>
                <a:spLocks noGrp="1"/>
              </p:cNvSpPr>
              <p:nvPr>
                <p:ph idx="1"/>
              </p:nvPr>
            </p:nvSpPr>
            <p:spPr>
              <a:xfrm>
                <a:off x="838199" y="1690687"/>
                <a:ext cx="10918371" cy="5047569"/>
              </a:xfrm>
            </p:spPr>
            <p:txBody>
              <a:bodyPr>
                <a:normAutofit/>
              </a:bodyPr>
              <a:lstStyle/>
              <a:p>
                <a:pPr marL="0" indent="0">
                  <a:buNone/>
                </a:pPr>
                <a:r>
                  <a:rPr lang="lv-LV" dirty="0"/>
                  <a:t>Militārā parādē ģenerālis sakārtoja karavīrus 7 kvadrātveida formējumos ar vienādu karavīru skaitu katrā no tiem, kas nepārsniedz 200. Ja ģenerāli pievieno karavīru kopskaitam, visi šie cilvēki var sastāties vienā milzīgā kvadrātā. Cik karavīru bija jābūt šajā parādē?</a:t>
                </a:r>
              </a:p>
              <a:p>
                <a:pPr marL="0" indent="0">
                  <a:buNone/>
                </a:pPr>
                <a:endParaRPr lang="lv-LV"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lv-LV" i="1">
                          <a:latin typeface="Cambria Math" panose="02040503050406030204" pitchFamily="18" charset="0"/>
                        </a:rPr>
                        <m:t>7</m:t>
                      </m:r>
                      <m:sSup>
                        <m:sSupPr>
                          <m:ctrlPr>
                            <a:rPr lang="lv-LV" b="0" i="1" smtClean="0">
                              <a:latin typeface="Cambria Math" panose="02040503050406030204" pitchFamily="18" charset="0"/>
                            </a:rPr>
                          </m:ctrlPr>
                        </m:sSupPr>
                        <m:e>
                          <m:r>
                            <a:rPr lang="lv-LV" b="0" i="1" smtClean="0">
                              <a:latin typeface="Cambria Math" panose="02040503050406030204" pitchFamily="18" charset="0"/>
                            </a:rPr>
                            <m:t>𝑦</m:t>
                          </m:r>
                        </m:e>
                        <m:sup>
                          <m:r>
                            <a:rPr lang="lv-LV" b="0" i="1" smtClean="0">
                              <a:latin typeface="Cambria Math" panose="02040503050406030204" pitchFamily="18" charset="0"/>
                            </a:rPr>
                            <m:t>2</m:t>
                          </m:r>
                        </m:sup>
                      </m:sSup>
                      <m:r>
                        <a:rPr lang="lv-LV" b="0" i="1" smtClean="0">
                          <a:latin typeface="Cambria Math" panose="02040503050406030204" pitchFamily="18" charset="0"/>
                        </a:rPr>
                        <m:t>+1=</m:t>
                      </m:r>
                      <m:sSup>
                        <m:sSupPr>
                          <m:ctrlPr>
                            <a:rPr lang="lv-LV" b="0" i="1" smtClean="0">
                              <a:latin typeface="Cambria Math" panose="02040503050406030204" pitchFamily="18" charset="0"/>
                            </a:rPr>
                          </m:ctrlPr>
                        </m:sSupPr>
                        <m:e>
                          <m:r>
                            <a:rPr lang="lv-LV" b="0" i="1" smtClean="0">
                              <a:latin typeface="Cambria Math" panose="02040503050406030204" pitchFamily="18" charset="0"/>
                            </a:rPr>
                            <m:t>𝑥</m:t>
                          </m:r>
                        </m:e>
                        <m:sup>
                          <m:r>
                            <a:rPr lang="lv-LV" b="0" i="1" smtClean="0">
                              <a:latin typeface="Cambria Math" panose="02040503050406030204" pitchFamily="18" charset="0"/>
                            </a:rPr>
                            <m:t>2</m:t>
                          </m:r>
                        </m:sup>
                      </m:sSup>
                    </m:oMath>
                  </m:oMathPara>
                </a14:m>
                <a:endParaRPr lang="lv-LV" dirty="0"/>
              </a:p>
              <a:p>
                <a:pPr marL="0" indent="0">
                  <a:buNone/>
                </a:pPr>
                <a:r>
                  <a:rPr lang="lv-LV" dirty="0" err="1"/>
                  <a:t>Pella</a:t>
                </a:r>
                <a:r>
                  <a:rPr lang="lv-LV" dirty="0"/>
                  <a:t> vienādojums (</a:t>
                </a:r>
                <a:r>
                  <a:rPr lang="lv-LV" i="1" dirty="0" err="1"/>
                  <a:t>Pell's</a:t>
                </a:r>
                <a:r>
                  <a:rPr lang="lv-LV" i="1" dirty="0"/>
                  <a:t> </a:t>
                </a:r>
                <a:r>
                  <a:rPr lang="lv-LV" i="1" dirty="0" err="1"/>
                  <a:t>equation</a:t>
                </a:r>
                <a:r>
                  <a:rPr lang="lv-LV" dirty="0"/>
                  <a:t>)</a:t>
                </a:r>
              </a:p>
              <a:p>
                <a:pPr marL="0" indent="0">
                  <a:buNone/>
                </a:pPr>
                <a14:m>
                  <m:oMathPara xmlns:m="http://schemas.openxmlformats.org/officeDocument/2006/math">
                    <m:oMathParaPr>
                      <m:jc m:val="left"/>
                    </m:oMathParaPr>
                    <m:oMath xmlns:m="http://schemas.openxmlformats.org/officeDocument/2006/math">
                      <m:r>
                        <a:rPr lang="lv-LV" i="1" smtClean="0">
                          <a:latin typeface="Cambria Math" panose="02040503050406030204" pitchFamily="18" charset="0"/>
                          <a:ea typeface="Cambria Math" panose="02040503050406030204" pitchFamily="18" charset="0"/>
                        </a:rPr>
                        <m:t>𝛼</m:t>
                      </m:r>
                      <m:r>
                        <a:rPr lang="lv-LV" b="0" i="1" smtClean="0">
                          <a:latin typeface="Cambria Math" panose="02040503050406030204" pitchFamily="18" charset="0"/>
                          <a:ea typeface="Cambria Math" panose="02040503050406030204" pitchFamily="18" charset="0"/>
                        </a:rPr>
                        <m:t>=</m:t>
                      </m:r>
                      <m:sSub>
                        <m:sSubPr>
                          <m:ctrlPr>
                            <a:rPr lang="lv-LV" b="0" i="1" smtClean="0">
                              <a:latin typeface="Cambria Math" panose="02040503050406030204" pitchFamily="18" charset="0"/>
                              <a:ea typeface="Cambria Math" panose="02040503050406030204" pitchFamily="18" charset="0"/>
                            </a:rPr>
                          </m:ctrlPr>
                        </m:sSubPr>
                        <m:e>
                          <m:r>
                            <a:rPr lang="lv-LV" b="0" i="1" smtClean="0">
                              <a:latin typeface="Cambria Math" panose="02040503050406030204" pitchFamily="18" charset="0"/>
                              <a:ea typeface="Cambria Math" panose="02040503050406030204" pitchFamily="18" charset="0"/>
                            </a:rPr>
                            <m:t>𝑥</m:t>
                          </m:r>
                        </m:e>
                        <m:sub>
                          <m:r>
                            <a:rPr lang="lv-LV" b="0" i="1" smtClean="0">
                              <a:latin typeface="Cambria Math" panose="02040503050406030204" pitchFamily="18" charset="0"/>
                              <a:ea typeface="Cambria Math" panose="02040503050406030204" pitchFamily="18" charset="0"/>
                            </a:rPr>
                            <m:t>1</m:t>
                          </m:r>
                        </m:sub>
                      </m:sSub>
                      <m:r>
                        <a:rPr lang="lv-LV" b="0" i="1" smtClean="0">
                          <a:latin typeface="Cambria Math" panose="02040503050406030204" pitchFamily="18" charset="0"/>
                          <a:ea typeface="Cambria Math" panose="02040503050406030204" pitchFamily="18" charset="0"/>
                        </a:rPr>
                        <m:t>+</m:t>
                      </m:r>
                      <m:sSub>
                        <m:sSubPr>
                          <m:ctrlPr>
                            <a:rPr lang="lv-LV" b="0" i="1" smtClean="0">
                              <a:latin typeface="Cambria Math" panose="02040503050406030204" pitchFamily="18" charset="0"/>
                              <a:ea typeface="Cambria Math" panose="02040503050406030204" pitchFamily="18" charset="0"/>
                            </a:rPr>
                          </m:ctrlPr>
                        </m:sSubPr>
                        <m:e>
                          <m:r>
                            <a:rPr lang="lv-LV" b="0" i="1" smtClean="0">
                              <a:latin typeface="Cambria Math" panose="02040503050406030204" pitchFamily="18" charset="0"/>
                              <a:ea typeface="Cambria Math" panose="02040503050406030204" pitchFamily="18" charset="0"/>
                            </a:rPr>
                            <m:t>𝑦</m:t>
                          </m:r>
                        </m:e>
                        <m:sub>
                          <m:r>
                            <a:rPr lang="lv-LV" b="0" i="1" smtClean="0">
                              <a:latin typeface="Cambria Math" panose="02040503050406030204" pitchFamily="18" charset="0"/>
                              <a:ea typeface="Cambria Math" panose="02040503050406030204" pitchFamily="18" charset="0"/>
                            </a:rPr>
                            <m:t>1</m:t>
                          </m:r>
                        </m:sub>
                      </m:sSub>
                      <m:rad>
                        <m:radPr>
                          <m:degHide m:val="on"/>
                          <m:ctrlPr>
                            <a:rPr lang="lv-LV" b="0" i="1" smtClean="0">
                              <a:latin typeface="Cambria Math" panose="02040503050406030204" pitchFamily="18" charset="0"/>
                              <a:ea typeface="Cambria Math" panose="02040503050406030204" pitchFamily="18" charset="0"/>
                            </a:rPr>
                          </m:ctrlPr>
                        </m:radPr>
                        <m:deg/>
                        <m:e>
                          <m:r>
                            <a:rPr lang="lv-LV" b="0" i="1" smtClean="0">
                              <a:latin typeface="Cambria Math" panose="02040503050406030204" pitchFamily="18" charset="0"/>
                              <a:ea typeface="Cambria Math" panose="02040503050406030204" pitchFamily="18" charset="0"/>
                            </a:rPr>
                            <m:t>7</m:t>
                          </m:r>
                        </m:e>
                      </m:rad>
                    </m:oMath>
                  </m:oMathPara>
                </a14:m>
                <a:endParaRPr lang="lv-LV" dirty="0"/>
              </a:p>
              <a:p>
                <a:pPr marL="0" indent="0">
                  <a:buNone/>
                </a:pPr>
                <a14:m>
                  <m:oMathPara xmlns:m="http://schemas.openxmlformats.org/officeDocument/2006/math">
                    <m:oMathParaPr>
                      <m:jc m:val="left"/>
                    </m:oMathParaPr>
                    <m:oMath xmlns:m="http://schemas.openxmlformats.org/officeDocument/2006/math">
                      <m:sSup>
                        <m:sSupPr>
                          <m:ctrlPr>
                            <a:rPr lang="lv-LV" i="1" smtClean="0">
                              <a:latin typeface="Cambria Math" panose="02040503050406030204" pitchFamily="18" charset="0"/>
                              <a:ea typeface="Cambria Math" panose="02040503050406030204" pitchFamily="18" charset="0"/>
                            </a:rPr>
                          </m:ctrlPr>
                        </m:sSupPr>
                        <m:e>
                          <m:r>
                            <a:rPr lang="lv-LV" i="1" smtClean="0">
                              <a:latin typeface="Cambria Math" panose="02040503050406030204" pitchFamily="18" charset="0"/>
                              <a:ea typeface="Cambria Math" panose="02040503050406030204" pitchFamily="18" charset="0"/>
                            </a:rPr>
                            <m:t>𝛼</m:t>
                          </m:r>
                        </m:e>
                        <m:sup>
                          <m:r>
                            <a:rPr lang="lv-LV" b="0" i="1" smtClean="0">
                              <a:latin typeface="Cambria Math" panose="02040503050406030204" pitchFamily="18" charset="0"/>
                              <a:ea typeface="Cambria Math" panose="02040503050406030204" pitchFamily="18" charset="0"/>
                            </a:rPr>
                            <m:t>2</m:t>
                          </m:r>
                        </m:sup>
                      </m:sSup>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𝑥</m:t>
                          </m:r>
                        </m:e>
                        <m:sub>
                          <m:r>
                            <a:rPr lang="lv-LV" b="0" i="1" smtClean="0">
                              <a:latin typeface="Cambria Math" panose="02040503050406030204" pitchFamily="18" charset="0"/>
                              <a:ea typeface="Cambria Math" panose="02040503050406030204" pitchFamily="18" charset="0"/>
                            </a:rPr>
                            <m:t>2</m:t>
                          </m:r>
                        </m:sub>
                      </m:sSub>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𝑦</m:t>
                          </m:r>
                        </m:e>
                        <m:sub>
                          <m:r>
                            <a:rPr lang="lv-LV" b="0" i="1" smtClean="0">
                              <a:latin typeface="Cambria Math" panose="02040503050406030204" pitchFamily="18" charset="0"/>
                              <a:ea typeface="Cambria Math" panose="02040503050406030204" pitchFamily="18" charset="0"/>
                            </a:rPr>
                            <m:t>2</m:t>
                          </m:r>
                        </m:sub>
                      </m:sSub>
                      <m:rad>
                        <m:radPr>
                          <m:degHide m:val="on"/>
                          <m:ctrlPr>
                            <a:rPr lang="lv-LV" i="1">
                              <a:latin typeface="Cambria Math" panose="02040503050406030204" pitchFamily="18" charset="0"/>
                              <a:ea typeface="Cambria Math" panose="02040503050406030204" pitchFamily="18" charset="0"/>
                            </a:rPr>
                          </m:ctrlPr>
                        </m:radPr>
                        <m:deg/>
                        <m:e>
                          <m:r>
                            <a:rPr lang="lv-LV" i="1">
                              <a:latin typeface="Cambria Math" panose="02040503050406030204" pitchFamily="18" charset="0"/>
                              <a:ea typeface="Cambria Math" panose="02040503050406030204" pitchFamily="18" charset="0"/>
                            </a:rPr>
                            <m:t>7</m:t>
                          </m:r>
                        </m:e>
                      </m:rad>
                    </m:oMath>
                  </m:oMathPara>
                </a14:m>
                <a:endParaRPr lang="lv-LV" dirty="0"/>
              </a:p>
              <a:p>
                <a:pPr marL="0" indent="0">
                  <a:buNone/>
                </a:pPr>
                <a14:m>
                  <m:oMathPara xmlns:m="http://schemas.openxmlformats.org/officeDocument/2006/math">
                    <m:oMathParaPr>
                      <m:jc m:val="left"/>
                    </m:oMathParaPr>
                    <m:oMath xmlns:m="http://schemas.openxmlformats.org/officeDocument/2006/math">
                      <m:sSup>
                        <m:sSupPr>
                          <m:ctrlPr>
                            <a:rPr lang="lv-LV" i="1">
                              <a:latin typeface="Cambria Math" panose="02040503050406030204" pitchFamily="18" charset="0"/>
                              <a:ea typeface="Cambria Math" panose="02040503050406030204" pitchFamily="18" charset="0"/>
                            </a:rPr>
                          </m:ctrlPr>
                        </m:sSupPr>
                        <m:e>
                          <m:r>
                            <a:rPr lang="lv-LV" i="1">
                              <a:latin typeface="Cambria Math" panose="02040503050406030204" pitchFamily="18" charset="0"/>
                              <a:ea typeface="Cambria Math" panose="02040503050406030204" pitchFamily="18" charset="0"/>
                            </a:rPr>
                            <m:t>𝛼</m:t>
                          </m:r>
                        </m:e>
                        <m:sup>
                          <m:r>
                            <a:rPr lang="lv-LV" b="0" i="1" smtClean="0">
                              <a:latin typeface="Cambria Math" panose="02040503050406030204" pitchFamily="18" charset="0"/>
                              <a:ea typeface="Cambria Math" panose="02040503050406030204" pitchFamily="18" charset="0"/>
                            </a:rPr>
                            <m:t>3</m:t>
                          </m:r>
                        </m:sup>
                      </m:sSup>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𝑥</m:t>
                          </m:r>
                        </m:e>
                        <m:sub>
                          <m:r>
                            <a:rPr lang="lv-LV" b="0" i="1" smtClean="0">
                              <a:latin typeface="Cambria Math" panose="02040503050406030204" pitchFamily="18" charset="0"/>
                              <a:ea typeface="Cambria Math" panose="02040503050406030204" pitchFamily="18" charset="0"/>
                            </a:rPr>
                            <m:t>3</m:t>
                          </m:r>
                        </m:sub>
                      </m:sSub>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𝑦</m:t>
                          </m:r>
                        </m:e>
                        <m:sub>
                          <m:r>
                            <a:rPr lang="lv-LV" b="0" i="1" smtClean="0">
                              <a:latin typeface="Cambria Math" panose="02040503050406030204" pitchFamily="18" charset="0"/>
                              <a:ea typeface="Cambria Math" panose="02040503050406030204" pitchFamily="18" charset="0"/>
                            </a:rPr>
                            <m:t>3</m:t>
                          </m:r>
                        </m:sub>
                      </m:sSub>
                      <m:rad>
                        <m:radPr>
                          <m:degHide m:val="on"/>
                          <m:ctrlPr>
                            <a:rPr lang="lv-LV" i="1">
                              <a:latin typeface="Cambria Math" panose="02040503050406030204" pitchFamily="18" charset="0"/>
                              <a:ea typeface="Cambria Math" panose="02040503050406030204" pitchFamily="18" charset="0"/>
                            </a:rPr>
                          </m:ctrlPr>
                        </m:radPr>
                        <m:deg/>
                        <m:e>
                          <m:r>
                            <a:rPr lang="lv-LV" i="1">
                              <a:latin typeface="Cambria Math" panose="02040503050406030204" pitchFamily="18" charset="0"/>
                              <a:ea typeface="Cambria Math" panose="02040503050406030204" pitchFamily="18" charset="0"/>
                            </a:rPr>
                            <m:t>7</m:t>
                          </m:r>
                        </m:e>
                      </m:rad>
                    </m:oMath>
                  </m:oMathPara>
                </a14:m>
                <a:endParaRPr lang="lv-LV" dirty="0"/>
              </a:p>
              <a:p>
                <a:pPr marL="0" indent="0">
                  <a:buNone/>
                </a:pPr>
                <a:r>
                  <a:rPr lang="lv-LV" dirty="0"/>
                  <a:t>	…</a:t>
                </a:r>
              </a:p>
            </p:txBody>
          </p:sp>
        </mc:Choice>
        <mc:Fallback xmlns="">
          <p:sp>
            <p:nvSpPr>
              <p:cNvPr id="3" name="Satura vietturis 2">
                <a:extLst>
                  <a:ext uri="{FF2B5EF4-FFF2-40B4-BE49-F238E27FC236}">
                    <a16:creationId xmlns:a16="http://schemas.microsoft.com/office/drawing/2014/main" id="{D632EA77-4F63-407E-4A8A-A899A95DF4DC}"/>
                  </a:ext>
                </a:extLst>
              </p:cNvPr>
              <p:cNvSpPr>
                <a:spLocks noGrp="1" noRot="1" noChangeAspect="1" noMove="1" noResize="1" noEditPoints="1" noAdjustHandles="1" noChangeArrowheads="1" noChangeShapeType="1" noTextEdit="1"/>
              </p:cNvSpPr>
              <p:nvPr>
                <p:ph idx="1"/>
              </p:nvPr>
            </p:nvSpPr>
            <p:spPr>
              <a:xfrm>
                <a:off x="838199" y="1690687"/>
                <a:ext cx="10918371" cy="5047569"/>
              </a:xfrm>
              <a:blipFill>
                <a:blip r:embed="rId3"/>
                <a:stretch>
                  <a:fillRect l="-1116" t="-1932"/>
                </a:stretch>
              </a:blipFill>
            </p:spPr>
            <p:txBody>
              <a:bodyPr/>
              <a:lstStyle/>
              <a:p>
                <a:r>
                  <a:rPr lang="lv-LV">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84DA8621-7093-9733-8FAB-CCCAD83C6351}"/>
                  </a:ext>
                </a:extLst>
              </p14:cNvPr>
              <p14:cNvContentPartPr/>
              <p14:nvPr/>
            </p14:nvContentPartPr>
            <p14:xfrm>
              <a:off x="1886040" y="311040"/>
              <a:ext cx="9068040" cy="6096600"/>
            </p14:xfrm>
          </p:contentPart>
        </mc:Choice>
        <mc:Fallback xmlns="">
          <p:pic>
            <p:nvPicPr>
              <p:cNvPr id="4" name="Rokraksts 3">
                <a:extLst>
                  <a:ext uri="{FF2B5EF4-FFF2-40B4-BE49-F238E27FC236}">
                    <a16:creationId xmlns:a16="http://schemas.microsoft.com/office/drawing/2014/main" id="{84DA8621-7093-9733-8FAB-CCCAD83C6351}"/>
                  </a:ext>
                </a:extLst>
              </p:cNvPr>
              <p:cNvPicPr/>
              <p:nvPr/>
            </p:nvPicPr>
            <p:blipFill>
              <a:blip r:embed="rId5"/>
              <a:stretch>
                <a:fillRect/>
              </a:stretch>
            </p:blipFill>
            <p:spPr>
              <a:xfrm>
                <a:off x="1876680" y="301680"/>
                <a:ext cx="9086760" cy="6115320"/>
              </a:xfrm>
              <a:prstGeom prst="rect">
                <a:avLst/>
              </a:prstGeom>
            </p:spPr>
          </p:pic>
        </mc:Fallback>
      </mc:AlternateContent>
    </p:spTree>
    <p:extLst>
      <p:ext uri="{BB962C8B-B14F-4D97-AF65-F5344CB8AC3E}">
        <p14:creationId xmlns:p14="http://schemas.microsoft.com/office/powerpoint/2010/main" val="145302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atura vietturis 2">
                <a:extLst>
                  <a:ext uri="{FF2B5EF4-FFF2-40B4-BE49-F238E27FC236}">
                    <a16:creationId xmlns:a16="http://schemas.microsoft.com/office/drawing/2014/main" id="{72756A44-7B14-B86B-5E37-C8FDCBF5AF31}"/>
                  </a:ext>
                </a:extLst>
              </p:cNvPr>
              <p:cNvSpPr>
                <a:spLocks noGrp="1"/>
              </p:cNvSpPr>
              <p:nvPr>
                <p:ph idx="1"/>
              </p:nvPr>
            </p:nvSpPr>
            <p:spPr>
              <a:xfrm>
                <a:off x="838200" y="747939"/>
                <a:ext cx="10515600" cy="4351338"/>
              </a:xfrm>
            </p:spPr>
            <p:txBody>
              <a:bodyPr/>
              <a:lstStyle/>
              <a:p>
                <a:pPr marL="0" indent="0">
                  <a:spcAft>
                    <a:spcPts val="1200"/>
                  </a:spcAft>
                  <a:buNone/>
                </a:pPr>
                <a14:m>
                  <m:oMathPara xmlns:m="http://schemas.openxmlformats.org/officeDocument/2006/math">
                    <m:oMathParaPr>
                      <m:jc m:val="left"/>
                    </m:oMathParaPr>
                    <m:oMath xmlns:m="http://schemas.openxmlformats.org/officeDocument/2006/math">
                      <m:r>
                        <a:rPr lang="lv-LV" i="1" smtClean="0">
                          <a:latin typeface="Cambria Math" panose="02040503050406030204" pitchFamily="18" charset="0"/>
                        </a:rPr>
                        <m:t>7</m:t>
                      </m:r>
                      <m:r>
                        <a:rPr lang="lv-LV" i="1" smtClean="0">
                          <a:latin typeface="Cambria Math" panose="02040503050406030204" pitchFamily="18" charset="0"/>
                          <a:ea typeface="Cambria Math" panose="02040503050406030204" pitchFamily="18" charset="0"/>
                        </a:rPr>
                        <m:t>∙</m:t>
                      </m:r>
                      <m:sSup>
                        <m:sSupPr>
                          <m:ctrlPr>
                            <a:rPr lang="lv-LV" b="0" i="1" smtClean="0">
                              <a:latin typeface="Cambria Math" panose="02040503050406030204" pitchFamily="18" charset="0"/>
                            </a:rPr>
                          </m:ctrlPr>
                        </m:sSupPr>
                        <m:e>
                          <m:r>
                            <a:rPr lang="lv-LV" b="0" i="1" smtClean="0">
                              <a:solidFill>
                                <a:srgbClr val="00B050"/>
                              </a:solidFill>
                              <a:latin typeface="Cambria Math" panose="02040503050406030204" pitchFamily="18" charset="0"/>
                            </a:rPr>
                            <m:t>3</m:t>
                          </m:r>
                        </m:e>
                        <m:sup>
                          <m:r>
                            <a:rPr lang="lv-LV" b="0" i="1" smtClean="0">
                              <a:latin typeface="Cambria Math" panose="02040503050406030204" pitchFamily="18" charset="0"/>
                            </a:rPr>
                            <m:t>2</m:t>
                          </m:r>
                        </m:sup>
                      </m:sSup>
                      <m:r>
                        <a:rPr lang="lv-LV" b="0" i="1" smtClean="0">
                          <a:latin typeface="Cambria Math" panose="02040503050406030204" pitchFamily="18" charset="0"/>
                        </a:rPr>
                        <m:t>+1=</m:t>
                      </m:r>
                      <m:sSup>
                        <m:sSupPr>
                          <m:ctrlPr>
                            <a:rPr lang="lv-LV" b="0" i="1" smtClean="0">
                              <a:latin typeface="Cambria Math" panose="02040503050406030204" pitchFamily="18" charset="0"/>
                            </a:rPr>
                          </m:ctrlPr>
                        </m:sSupPr>
                        <m:e>
                          <m:r>
                            <a:rPr lang="lv-LV" b="0" i="1" smtClean="0">
                              <a:solidFill>
                                <a:srgbClr val="7030A0"/>
                              </a:solidFill>
                              <a:latin typeface="Cambria Math" panose="02040503050406030204" pitchFamily="18" charset="0"/>
                            </a:rPr>
                            <m:t>8</m:t>
                          </m:r>
                        </m:e>
                        <m:sup>
                          <m:r>
                            <a:rPr lang="lv-LV" b="0" i="1" smtClean="0">
                              <a:latin typeface="Cambria Math" panose="02040503050406030204" pitchFamily="18" charset="0"/>
                            </a:rPr>
                            <m:t>2</m:t>
                          </m:r>
                        </m:sup>
                      </m:sSup>
                    </m:oMath>
                  </m:oMathPara>
                </a14:m>
                <a:endParaRPr lang="lv-LV" dirty="0"/>
              </a:p>
              <a:p>
                <a:pPr marL="0" indent="0">
                  <a:spcAft>
                    <a:spcPts val="1200"/>
                  </a:spcAft>
                  <a:buNone/>
                </a:pPr>
                <a14:m>
                  <m:oMathPara xmlns:m="http://schemas.openxmlformats.org/officeDocument/2006/math">
                    <m:oMathParaPr>
                      <m:jc m:val="left"/>
                    </m:oMathParaPr>
                    <m:oMath xmlns:m="http://schemas.openxmlformats.org/officeDocument/2006/math">
                      <m:r>
                        <a:rPr lang="lv-LV" i="1" smtClean="0">
                          <a:latin typeface="Cambria Math" panose="02040503050406030204" pitchFamily="18" charset="0"/>
                          <a:ea typeface="Cambria Math" panose="02040503050406030204" pitchFamily="18" charset="0"/>
                        </a:rPr>
                        <m:t>𝛼</m:t>
                      </m:r>
                      <m:r>
                        <a:rPr lang="lv-LV" b="0" i="1" smtClean="0">
                          <a:latin typeface="Cambria Math" panose="02040503050406030204" pitchFamily="18" charset="0"/>
                          <a:ea typeface="Cambria Math" panose="02040503050406030204" pitchFamily="18" charset="0"/>
                        </a:rPr>
                        <m:t>=</m:t>
                      </m:r>
                      <m:r>
                        <a:rPr lang="lv-LV" b="0" i="1" smtClean="0">
                          <a:solidFill>
                            <a:srgbClr val="7030A0"/>
                          </a:solidFill>
                          <a:latin typeface="Cambria Math" panose="02040503050406030204" pitchFamily="18" charset="0"/>
                          <a:ea typeface="Cambria Math" panose="02040503050406030204" pitchFamily="18" charset="0"/>
                        </a:rPr>
                        <m:t>8</m:t>
                      </m:r>
                      <m:r>
                        <a:rPr lang="lv-LV" b="0" i="1" smtClean="0">
                          <a:latin typeface="Cambria Math" panose="02040503050406030204" pitchFamily="18" charset="0"/>
                          <a:ea typeface="Cambria Math" panose="02040503050406030204" pitchFamily="18" charset="0"/>
                        </a:rPr>
                        <m:t>+</m:t>
                      </m:r>
                      <m:r>
                        <a:rPr lang="lv-LV" b="0" i="1" smtClean="0">
                          <a:solidFill>
                            <a:srgbClr val="00B050"/>
                          </a:solidFill>
                          <a:latin typeface="Cambria Math" panose="02040503050406030204" pitchFamily="18" charset="0"/>
                          <a:ea typeface="Cambria Math" panose="02040503050406030204" pitchFamily="18" charset="0"/>
                        </a:rPr>
                        <m:t>3</m:t>
                      </m:r>
                      <m:rad>
                        <m:radPr>
                          <m:degHide m:val="on"/>
                          <m:ctrlPr>
                            <a:rPr lang="lv-LV" b="0" i="1" smtClean="0">
                              <a:latin typeface="Cambria Math" panose="02040503050406030204" pitchFamily="18" charset="0"/>
                              <a:ea typeface="Cambria Math" panose="02040503050406030204" pitchFamily="18" charset="0"/>
                            </a:rPr>
                          </m:ctrlPr>
                        </m:radPr>
                        <m:deg/>
                        <m:e>
                          <m:r>
                            <a:rPr lang="lv-LV" b="0" i="1" smtClean="0">
                              <a:latin typeface="Cambria Math" panose="02040503050406030204" pitchFamily="18" charset="0"/>
                              <a:ea typeface="Cambria Math" panose="02040503050406030204" pitchFamily="18" charset="0"/>
                            </a:rPr>
                            <m:t>7</m:t>
                          </m:r>
                        </m:e>
                      </m:rad>
                    </m:oMath>
                  </m:oMathPara>
                </a14:m>
                <a:endParaRPr lang="lv-LV" dirty="0"/>
              </a:p>
              <a:p>
                <a:pPr marL="0" indent="0">
                  <a:spcAft>
                    <a:spcPts val="1200"/>
                  </a:spcAft>
                  <a:buNone/>
                </a:pPr>
                <a14:m>
                  <m:oMathPara xmlns:m="http://schemas.openxmlformats.org/officeDocument/2006/math">
                    <m:oMathParaPr>
                      <m:jc m:val="left"/>
                    </m:oMathParaPr>
                    <m:oMath xmlns:m="http://schemas.openxmlformats.org/officeDocument/2006/math">
                      <m:sSup>
                        <m:sSupPr>
                          <m:ctrlPr>
                            <a:rPr lang="lv-LV" i="1" smtClean="0">
                              <a:latin typeface="Cambria Math" panose="02040503050406030204" pitchFamily="18" charset="0"/>
                              <a:ea typeface="Cambria Math" panose="02040503050406030204" pitchFamily="18" charset="0"/>
                            </a:rPr>
                          </m:ctrlPr>
                        </m:sSupPr>
                        <m:e>
                          <m:r>
                            <a:rPr lang="lv-LV" i="1" smtClean="0">
                              <a:latin typeface="Cambria Math" panose="02040503050406030204" pitchFamily="18" charset="0"/>
                              <a:ea typeface="Cambria Math" panose="02040503050406030204" pitchFamily="18" charset="0"/>
                            </a:rPr>
                            <m:t>𝛼</m:t>
                          </m:r>
                        </m:e>
                        <m:sup>
                          <m:r>
                            <a:rPr lang="lv-LV" b="0" i="1" smtClean="0">
                              <a:latin typeface="Cambria Math" panose="02040503050406030204" pitchFamily="18" charset="0"/>
                              <a:ea typeface="Cambria Math" panose="02040503050406030204" pitchFamily="18" charset="0"/>
                            </a:rPr>
                            <m:t>2</m:t>
                          </m:r>
                        </m:sup>
                      </m:sSup>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𝑥</m:t>
                          </m:r>
                        </m:e>
                        <m:sub>
                          <m:r>
                            <a:rPr lang="lv-LV" b="0" i="1" smtClean="0">
                              <a:latin typeface="Cambria Math" panose="02040503050406030204" pitchFamily="18" charset="0"/>
                              <a:ea typeface="Cambria Math" panose="02040503050406030204" pitchFamily="18" charset="0"/>
                            </a:rPr>
                            <m:t>2</m:t>
                          </m:r>
                        </m:sub>
                      </m:sSub>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𝑦</m:t>
                          </m:r>
                        </m:e>
                        <m:sub>
                          <m:r>
                            <a:rPr lang="lv-LV" b="0" i="1" smtClean="0">
                              <a:latin typeface="Cambria Math" panose="02040503050406030204" pitchFamily="18" charset="0"/>
                              <a:ea typeface="Cambria Math" panose="02040503050406030204" pitchFamily="18" charset="0"/>
                            </a:rPr>
                            <m:t>2</m:t>
                          </m:r>
                        </m:sub>
                      </m:sSub>
                      <m:rad>
                        <m:radPr>
                          <m:degHide m:val="on"/>
                          <m:ctrlPr>
                            <a:rPr lang="lv-LV" i="1">
                              <a:latin typeface="Cambria Math" panose="02040503050406030204" pitchFamily="18" charset="0"/>
                              <a:ea typeface="Cambria Math" panose="02040503050406030204" pitchFamily="18" charset="0"/>
                            </a:rPr>
                          </m:ctrlPr>
                        </m:radPr>
                        <m:deg/>
                        <m:e>
                          <m:r>
                            <a:rPr lang="lv-LV" i="1">
                              <a:latin typeface="Cambria Math" panose="02040503050406030204" pitchFamily="18" charset="0"/>
                              <a:ea typeface="Cambria Math" panose="02040503050406030204" pitchFamily="18" charset="0"/>
                            </a:rPr>
                            <m:t>7</m:t>
                          </m:r>
                        </m:e>
                      </m:rad>
                    </m:oMath>
                  </m:oMathPara>
                </a14:m>
                <a:endParaRPr lang="lv-LV" dirty="0"/>
              </a:p>
              <a:p>
                <a:pPr marL="0" indent="0">
                  <a:spcAft>
                    <a:spcPts val="1200"/>
                  </a:spcAft>
                  <a:buNone/>
                </a:pPr>
                <a:endParaRPr lang="lv-LV" dirty="0"/>
              </a:p>
              <a:p>
                <a:pPr marL="0" indent="0">
                  <a:spcAft>
                    <a:spcPts val="1200"/>
                  </a:spcAft>
                  <a:buNone/>
                </a:pPr>
                <a:endParaRPr lang="lv-LV" dirty="0"/>
              </a:p>
              <a:p>
                <a:pPr marL="0" indent="0">
                  <a:spcAft>
                    <a:spcPts val="1200"/>
                  </a:spcAft>
                  <a:buNone/>
                </a:pPr>
                <a14:m>
                  <m:oMathPara xmlns:m="http://schemas.openxmlformats.org/officeDocument/2006/math">
                    <m:oMathParaPr>
                      <m:jc m:val="left"/>
                    </m:oMathParaPr>
                    <m:oMath xmlns:m="http://schemas.openxmlformats.org/officeDocument/2006/math">
                      <m:sSup>
                        <m:sSupPr>
                          <m:ctrlPr>
                            <a:rPr lang="lv-LV" i="1">
                              <a:latin typeface="Cambria Math" panose="02040503050406030204" pitchFamily="18" charset="0"/>
                              <a:ea typeface="Cambria Math" panose="02040503050406030204" pitchFamily="18" charset="0"/>
                            </a:rPr>
                          </m:ctrlPr>
                        </m:sSupPr>
                        <m:e>
                          <m:r>
                            <a:rPr lang="lv-LV" i="1">
                              <a:latin typeface="Cambria Math" panose="02040503050406030204" pitchFamily="18" charset="0"/>
                              <a:ea typeface="Cambria Math" panose="02040503050406030204" pitchFamily="18" charset="0"/>
                            </a:rPr>
                            <m:t>𝛼</m:t>
                          </m:r>
                        </m:e>
                        <m:sup>
                          <m:r>
                            <a:rPr lang="lv-LV" i="1">
                              <a:latin typeface="Cambria Math" panose="02040503050406030204" pitchFamily="18" charset="0"/>
                              <a:ea typeface="Cambria Math" panose="02040503050406030204" pitchFamily="18" charset="0"/>
                            </a:rPr>
                            <m:t>3</m:t>
                          </m:r>
                        </m:sup>
                      </m:sSup>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𝑥</m:t>
                          </m:r>
                        </m:e>
                        <m:sub>
                          <m:r>
                            <a:rPr lang="lv-LV" i="1">
                              <a:latin typeface="Cambria Math" panose="02040503050406030204" pitchFamily="18" charset="0"/>
                              <a:ea typeface="Cambria Math" panose="02040503050406030204" pitchFamily="18" charset="0"/>
                            </a:rPr>
                            <m:t>3</m:t>
                          </m:r>
                        </m:sub>
                      </m:sSub>
                      <m:r>
                        <a:rPr lang="lv-LV" i="1">
                          <a:latin typeface="Cambria Math" panose="02040503050406030204" pitchFamily="18" charset="0"/>
                          <a:ea typeface="Cambria Math" panose="02040503050406030204" pitchFamily="18" charset="0"/>
                        </a:rPr>
                        <m:t>+</m:t>
                      </m:r>
                      <m:sSub>
                        <m:sSubPr>
                          <m:ctrlPr>
                            <a:rPr lang="lv-LV" i="1">
                              <a:latin typeface="Cambria Math" panose="02040503050406030204" pitchFamily="18" charset="0"/>
                              <a:ea typeface="Cambria Math" panose="02040503050406030204" pitchFamily="18" charset="0"/>
                            </a:rPr>
                          </m:ctrlPr>
                        </m:sSubPr>
                        <m:e>
                          <m:r>
                            <a:rPr lang="lv-LV" i="1">
                              <a:latin typeface="Cambria Math" panose="02040503050406030204" pitchFamily="18" charset="0"/>
                              <a:ea typeface="Cambria Math" panose="02040503050406030204" pitchFamily="18" charset="0"/>
                            </a:rPr>
                            <m:t>𝑦</m:t>
                          </m:r>
                        </m:e>
                        <m:sub>
                          <m:r>
                            <a:rPr lang="lv-LV" i="1">
                              <a:latin typeface="Cambria Math" panose="02040503050406030204" pitchFamily="18" charset="0"/>
                              <a:ea typeface="Cambria Math" panose="02040503050406030204" pitchFamily="18" charset="0"/>
                            </a:rPr>
                            <m:t>3</m:t>
                          </m:r>
                        </m:sub>
                      </m:sSub>
                      <m:rad>
                        <m:radPr>
                          <m:degHide m:val="on"/>
                          <m:ctrlPr>
                            <a:rPr lang="lv-LV" i="1">
                              <a:latin typeface="Cambria Math" panose="02040503050406030204" pitchFamily="18" charset="0"/>
                              <a:ea typeface="Cambria Math" panose="02040503050406030204" pitchFamily="18" charset="0"/>
                            </a:rPr>
                          </m:ctrlPr>
                        </m:radPr>
                        <m:deg/>
                        <m:e>
                          <m:r>
                            <a:rPr lang="lv-LV" i="1">
                              <a:latin typeface="Cambria Math" panose="02040503050406030204" pitchFamily="18" charset="0"/>
                              <a:ea typeface="Cambria Math" panose="02040503050406030204" pitchFamily="18" charset="0"/>
                            </a:rPr>
                            <m:t>7</m:t>
                          </m:r>
                        </m:e>
                      </m:rad>
                    </m:oMath>
                  </m:oMathPara>
                </a14:m>
                <a:endParaRPr lang="lv-LV" dirty="0"/>
              </a:p>
            </p:txBody>
          </p:sp>
        </mc:Choice>
        <mc:Fallback xmlns="">
          <p:sp>
            <p:nvSpPr>
              <p:cNvPr id="3" name="Satura vietturis 2">
                <a:extLst>
                  <a:ext uri="{FF2B5EF4-FFF2-40B4-BE49-F238E27FC236}">
                    <a16:creationId xmlns:a16="http://schemas.microsoft.com/office/drawing/2014/main" id="{72756A44-7B14-B86B-5E37-C8FDCBF5AF31}"/>
                  </a:ext>
                </a:extLst>
              </p:cNvPr>
              <p:cNvSpPr>
                <a:spLocks noGrp="1" noRot="1" noChangeAspect="1" noMove="1" noResize="1" noEditPoints="1" noAdjustHandles="1" noChangeArrowheads="1" noChangeShapeType="1" noTextEdit="1"/>
              </p:cNvSpPr>
              <p:nvPr>
                <p:ph idx="1"/>
              </p:nvPr>
            </p:nvSpPr>
            <p:spPr>
              <a:xfrm>
                <a:off x="838200" y="747939"/>
                <a:ext cx="10515600" cy="4351338"/>
              </a:xfrm>
              <a:blipFill>
                <a:blip r:embed="rId2"/>
                <a:stretch>
                  <a:fillRect/>
                </a:stretch>
              </a:blipFill>
            </p:spPr>
            <p:txBody>
              <a:bodyPr/>
              <a:lstStyle/>
              <a:p>
                <a:r>
                  <a:rPr lang="lv-LV">
                    <a:noFill/>
                  </a:rPr>
                  <a:t> </a:t>
                </a:r>
              </a:p>
            </p:txBody>
          </p:sp>
        </mc:Fallback>
      </mc:AlternateContent>
      <p:pic>
        <p:nvPicPr>
          <p:cNvPr id="5" name="Attēls 4">
            <a:extLst>
              <a:ext uri="{FF2B5EF4-FFF2-40B4-BE49-F238E27FC236}">
                <a16:creationId xmlns:a16="http://schemas.microsoft.com/office/drawing/2014/main" id="{BB44924F-83D0-8AEF-DCFE-B1ACD85F06F0}"/>
              </a:ext>
            </a:extLst>
          </p:cNvPr>
          <p:cNvPicPr>
            <a:picLocks noChangeAspect="1"/>
          </p:cNvPicPr>
          <p:nvPr/>
        </p:nvPicPr>
        <p:blipFill>
          <a:blip r:embed="rId3"/>
          <a:stretch>
            <a:fillRect/>
          </a:stretch>
        </p:blipFill>
        <p:spPr>
          <a:xfrm>
            <a:off x="7599930" y="1880054"/>
            <a:ext cx="3364366" cy="462910"/>
          </a:xfrm>
          <a:prstGeom prst="rect">
            <a:avLst/>
          </a:prstGeom>
        </p:spPr>
      </p:pic>
      <p:pic>
        <p:nvPicPr>
          <p:cNvPr id="7" name="Attēls 6">
            <a:extLst>
              <a:ext uri="{FF2B5EF4-FFF2-40B4-BE49-F238E27FC236}">
                <a16:creationId xmlns:a16="http://schemas.microsoft.com/office/drawing/2014/main" id="{9294BCED-F9FA-E8A2-9A20-DEBE33790C84}"/>
              </a:ext>
            </a:extLst>
          </p:cNvPr>
          <p:cNvPicPr>
            <a:picLocks noChangeAspect="1"/>
          </p:cNvPicPr>
          <p:nvPr/>
        </p:nvPicPr>
        <p:blipFill>
          <a:blip r:embed="rId4"/>
          <a:stretch>
            <a:fillRect/>
          </a:stretch>
        </p:blipFill>
        <p:spPr>
          <a:xfrm>
            <a:off x="7700284" y="5804477"/>
            <a:ext cx="3446688" cy="530260"/>
          </a:xfrm>
          <a:prstGeom prst="rect">
            <a:avLst/>
          </a:prstGeom>
        </p:spPr>
      </p:pic>
      <p:pic>
        <p:nvPicPr>
          <p:cNvPr id="9" name="Attēls 8">
            <a:extLst>
              <a:ext uri="{FF2B5EF4-FFF2-40B4-BE49-F238E27FC236}">
                <a16:creationId xmlns:a16="http://schemas.microsoft.com/office/drawing/2014/main" id="{E4BBBF1A-DC7A-5814-EF54-A3D4042F82DB}"/>
              </a:ext>
            </a:extLst>
          </p:cNvPr>
          <p:cNvPicPr>
            <a:picLocks noChangeAspect="1"/>
          </p:cNvPicPr>
          <p:nvPr/>
        </p:nvPicPr>
        <p:blipFill>
          <a:blip r:embed="rId5"/>
          <a:stretch>
            <a:fillRect/>
          </a:stretch>
        </p:blipFill>
        <p:spPr>
          <a:xfrm>
            <a:off x="6890657" y="3762521"/>
            <a:ext cx="5061857" cy="465071"/>
          </a:xfrm>
          <a:prstGeom prst="rect">
            <a:avLst/>
          </a:prstGeom>
        </p:spPr>
      </p:pic>
      <p:pic>
        <p:nvPicPr>
          <p:cNvPr id="11" name="Attēls 10">
            <a:extLst>
              <a:ext uri="{FF2B5EF4-FFF2-40B4-BE49-F238E27FC236}">
                <a16:creationId xmlns:a16="http://schemas.microsoft.com/office/drawing/2014/main" id="{839C5AAB-3C83-6DB1-602C-1E68343287C3}"/>
              </a:ext>
            </a:extLst>
          </p:cNvPr>
          <p:cNvPicPr>
            <a:picLocks noChangeAspect="1"/>
          </p:cNvPicPr>
          <p:nvPr/>
        </p:nvPicPr>
        <p:blipFill>
          <a:blip r:embed="rId6"/>
          <a:stretch>
            <a:fillRect/>
          </a:stretch>
        </p:blipFill>
        <p:spPr>
          <a:xfrm>
            <a:off x="7599930" y="4496950"/>
            <a:ext cx="3729718" cy="1038169"/>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Rokraksts 11">
                <a:extLst>
                  <a:ext uri="{FF2B5EF4-FFF2-40B4-BE49-F238E27FC236}">
                    <a16:creationId xmlns:a16="http://schemas.microsoft.com/office/drawing/2014/main" id="{93381459-E3B3-13B1-4BE1-3B9797844908}"/>
                  </a:ext>
                </a:extLst>
              </p14:cNvPr>
              <p14:cNvContentPartPr/>
              <p14:nvPr/>
            </p14:nvContentPartPr>
            <p14:xfrm>
              <a:off x="330120" y="660240"/>
              <a:ext cx="10649520" cy="5956920"/>
            </p14:xfrm>
          </p:contentPart>
        </mc:Choice>
        <mc:Fallback xmlns="">
          <p:pic>
            <p:nvPicPr>
              <p:cNvPr id="12" name="Rokraksts 11">
                <a:extLst>
                  <a:ext uri="{FF2B5EF4-FFF2-40B4-BE49-F238E27FC236}">
                    <a16:creationId xmlns:a16="http://schemas.microsoft.com/office/drawing/2014/main" id="{93381459-E3B3-13B1-4BE1-3B9797844908}"/>
                  </a:ext>
                </a:extLst>
              </p:cNvPr>
              <p:cNvPicPr/>
              <p:nvPr/>
            </p:nvPicPr>
            <p:blipFill>
              <a:blip r:embed="rId8"/>
              <a:stretch>
                <a:fillRect/>
              </a:stretch>
            </p:blipFill>
            <p:spPr>
              <a:xfrm>
                <a:off x="320760" y="650880"/>
                <a:ext cx="10668240" cy="5975640"/>
              </a:xfrm>
              <a:prstGeom prst="rect">
                <a:avLst/>
              </a:prstGeom>
            </p:spPr>
          </p:pic>
        </mc:Fallback>
      </mc:AlternateContent>
    </p:spTree>
    <p:extLst>
      <p:ext uri="{BB962C8B-B14F-4D97-AF65-F5344CB8AC3E}">
        <p14:creationId xmlns:p14="http://schemas.microsoft.com/office/powerpoint/2010/main" val="12174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kola2030">
      <a:dk1>
        <a:srgbClr val="000000"/>
      </a:dk1>
      <a:lt1>
        <a:srgbClr val="FFFFFF"/>
      </a:lt1>
      <a:dk2>
        <a:srgbClr val="000000"/>
      </a:dk2>
      <a:lt2>
        <a:srgbClr val="FFFFFF"/>
      </a:lt2>
      <a:accent1>
        <a:srgbClr val="7C51A0"/>
      </a:accent1>
      <a:accent2>
        <a:srgbClr val="F89C33"/>
      </a:accent2>
      <a:accent3>
        <a:srgbClr val="00B4A4"/>
      </a:accent3>
      <a:accent4>
        <a:srgbClr val="F96C4B"/>
      </a:accent4>
      <a:accent5>
        <a:srgbClr val="65BAE8"/>
      </a:accent5>
      <a:accent6>
        <a:srgbClr val="22A862"/>
      </a:accent6>
      <a:hlink>
        <a:srgbClr val="7C51A0"/>
      </a:hlink>
      <a:folHlink>
        <a:srgbClr val="F89C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698</Words>
  <Application>Microsoft Office PowerPoint</Application>
  <PresentationFormat>Widescreen</PresentationFormat>
  <Paragraphs>114</Paragraphs>
  <Slides>18</Slides>
  <Notes>9</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dizains</vt:lpstr>
      <vt:lpstr>Office Theme</vt:lpstr>
      <vt:lpstr>PowerPoint Presentation</vt:lpstr>
      <vt:lpstr>Par mani</vt:lpstr>
      <vt:lpstr>Radošums matemātikā</vt:lpstr>
      <vt:lpstr>PowerPoint Presentation</vt:lpstr>
      <vt:lpstr>18. novembra militārā parāde</vt:lpstr>
      <vt:lpstr>PowerPoint Presentation</vt:lpstr>
      <vt:lpstr>PowerPoint Presentation</vt:lpstr>
      <vt:lpstr>Vēl pēdējais militārais slaids</vt:lpstr>
      <vt:lpstr>PowerPoint Presentation</vt:lpstr>
      <vt:lpstr>«Tas ir acīmredzami»</vt:lpstr>
      <vt:lpstr>Izpētes uzdevums III</vt:lpstr>
      <vt:lpstr>Izpētes uzdevums III</vt:lpstr>
      <vt:lpstr>Kas izdomāja izmēru Tavai burtnīcai?</vt:lpstr>
      <vt:lpstr>PowerPoint Presentation</vt:lpstr>
      <vt:lpstr>Mazliet par slinkumu</vt:lpstr>
      <vt:lpstr>Aizmiršanas līkne</vt:lpstr>
      <vt:lpstr>QuickMath</vt:lpstr>
      <vt:lpstr>Jautājumi, komentāri?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Aleksandrs Vorobjovs</dc:creator>
  <cp:lastModifiedBy>Aleksandrs Vorobjovs</cp:lastModifiedBy>
  <cp:revision>16</cp:revision>
  <dcterms:created xsi:type="dcterms:W3CDTF">2022-11-18T19:24:43Z</dcterms:created>
  <dcterms:modified xsi:type="dcterms:W3CDTF">2022-11-21T08:49:15Z</dcterms:modified>
</cp:coreProperties>
</file>